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 Slab"/>
      <p:regular r:id="rId27"/>
      <p:bold r:id="rId28"/>
    </p:embeddedFont>
    <p:embeddedFont>
      <p:font typeface="Nunito"/>
      <p:regular r:id="rId29"/>
      <p:bold r:id="rId30"/>
      <p:italic r:id="rId31"/>
      <p:boldItalic r:id="rId32"/>
    </p:embeddedFont>
    <p:embeddedFont>
      <p:font typeface="Bebas Neue"/>
      <p:regular r:id="rId33"/>
    </p:embeddedFont>
    <p:embeddedFont>
      <p:font typeface="PT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italic.fntdata"/><Relationship Id="rId30" Type="http://schemas.openxmlformats.org/officeDocument/2006/relationships/font" Target="fonts/Nunito-bold.fntdata"/><Relationship Id="rId33" Type="http://schemas.openxmlformats.org/officeDocument/2006/relationships/font" Target="fonts/BebasNeue-regular.fntdata"/><Relationship Id="rId32" Type="http://schemas.openxmlformats.org/officeDocument/2006/relationships/font" Target="fonts/Nunito-boldItalic.fntdata"/><Relationship Id="rId35" Type="http://schemas.openxmlformats.org/officeDocument/2006/relationships/font" Target="fonts/PTSans-bold.fntdata"/><Relationship Id="rId34" Type="http://schemas.openxmlformats.org/officeDocument/2006/relationships/font" Target="fonts/PTSans-regular.fntdata"/><Relationship Id="rId37" Type="http://schemas.openxmlformats.org/officeDocument/2006/relationships/font" Target="fonts/PTSans-boldItalic.fntdata"/><Relationship Id="rId36" Type="http://schemas.openxmlformats.org/officeDocument/2006/relationships/font" Target="fonts/PTSans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Slab-bold.fntdata"/><Relationship Id="rId27" Type="http://schemas.openxmlformats.org/officeDocument/2006/relationships/font" Target="fonts/RobotoSlab-regular.fntdata"/><Relationship Id="rId29" Type="http://schemas.openxmlformats.org/officeDocument/2006/relationships/font" Target="fonts/Nunit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27afccfc6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27afccfc6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7250090bc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7250090bc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ffd1d1ab8a_0_10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ffd1d1ab8a_0_10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127fd2b5ba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127fd2b5ba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127bd04665f_1_1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127bd04665f_1_1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2e071bbe5bb_3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2e071bbe5bb_3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2e071bbe5bb_3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2e071bbe5bb_3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2e071bbe5bb_3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2e071bbe5bb_3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2e071bbe5bb_3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2e071bbe5bb_3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2e0b1e50e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2e0b1e50e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6443b19a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6443b19a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127fd2b5ba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127fd2b5ba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g27250090bc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" name="Google Shape;1150;g27250090bc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ffd1d1ab8a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ffd1d1ab8a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ffd1d1ab8a_0_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ffd1d1ab8a_0_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6443b19ac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6443b19ac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ffd1d1ab8a_0_1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ffd1d1ab8a_0_1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12696ae0ad0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12696ae0ad0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27250090bc1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27250090bc1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1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-5400000">
            <a:off x="4165013" y="220694"/>
            <a:ext cx="5263695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707875" y="0"/>
            <a:ext cx="4436125" cy="2159800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278085" y="280128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179275" y="3391300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-45600" y="-21625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5400000">
            <a:off x="-106275" y="3282525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 txBox="1"/>
          <p:nvPr>
            <p:ph type="ctrTitle"/>
          </p:nvPr>
        </p:nvSpPr>
        <p:spPr>
          <a:xfrm>
            <a:off x="1129225" y="1638300"/>
            <a:ext cx="6881100" cy="165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2305225" y="3262525"/>
            <a:ext cx="4528800" cy="2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/>
          <p:nvPr/>
        </p:nvSpPr>
        <p:spPr>
          <a:xfrm rot="-5400000">
            <a:off x="4192191" y="257332"/>
            <a:ext cx="5263695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90" name="Google Shape;90;p11"/>
          <p:cNvSpPr/>
          <p:nvPr/>
        </p:nvSpPr>
        <p:spPr>
          <a:xfrm>
            <a:off x="7206453" y="3407071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1"/>
          <p:cNvSpPr/>
          <p:nvPr/>
        </p:nvSpPr>
        <p:spPr>
          <a:xfrm rot="10800000">
            <a:off x="-18422" y="-25163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1"/>
          <p:cNvSpPr txBox="1"/>
          <p:nvPr>
            <p:ph hasCustomPrompt="1" type="title"/>
          </p:nvPr>
        </p:nvSpPr>
        <p:spPr>
          <a:xfrm>
            <a:off x="886950" y="1874550"/>
            <a:ext cx="7370100" cy="139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5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/>
          <p:nvPr>
            <p:ph idx="1" type="subTitle"/>
          </p:nvPr>
        </p:nvSpPr>
        <p:spPr>
          <a:xfrm>
            <a:off x="1284000" y="3657750"/>
            <a:ext cx="6576000" cy="7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/>
          <p:nvPr/>
        </p:nvSpPr>
        <p:spPr>
          <a:xfrm rot="-5400000">
            <a:off x="4280610" y="288319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97" name="Google Shape;97;p13"/>
          <p:cNvSpPr/>
          <p:nvPr/>
        </p:nvSpPr>
        <p:spPr>
          <a:xfrm rot="5400000">
            <a:off x="-253173" y="207225"/>
            <a:ext cx="5200627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98" name="Google Shape;98;p13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9" name="Google Shape;99;p13"/>
          <p:cNvSpPr txBox="1"/>
          <p:nvPr>
            <p:ph idx="2" type="title"/>
          </p:nvPr>
        </p:nvSpPr>
        <p:spPr>
          <a:xfrm>
            <a:off x="720000" y="1917395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13"/>
          <p:cNvSpPr txBox="1"/>
          <p:nvPr>
            <p:ph idx="1" type="subTitle"/>
          </p:nvPr>
        </p:nvSpPr>
        <p:spPr>
          <a:xfrm>
            <a:off x="720000" y="234557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3" type="title"/>
          </p:nvPr>
        </p:nvSpPr>
        <p:spPr>
          <a:xfrm>
            <a:off x="3419269" y="1917395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2" name="Google Shape;102;p13"/>
          <p:cNvSpPr txBox="1"/>
          <p:nvPr>
            <p:ph idx="4" type="subTitle"/>
          </p:nvPr>
        </p:nvSpPr>
        <p:spPr>
          <a:xfrm>
            <a:off x="3419269" y="234557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5" type="title"/>
          </p:nvPr>
        </p:nvSpPr>
        <p:spPr>
          <a:xfrm>
            <a:off x="720000" y="3776655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" name="Google Shape;104;p13"/>
          <p:cNvSpPr txBox="1"/>
          <p:nvPr>
            <p:ph idx="6" type="subTitle"/>
          </p:nvPr>
        </p:nvSpPr>
        <p:spPr>
          <a:xfrm>
            <a:off x="720000" y="420592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idx="7" type="title"/>
          </p:nvPr>
        </p:nvSpPr>
        <p:spPr>
          <a:xfrm>
            <a:off x="3419269" y="3776655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6" name="Google Shape;106;p13"/>
          <p:cNvSpPr txBox="1"/>
          <p:nvPr>
            <p:ph idx="8" type="subTitle"/>
          </p:nvPr>
        </p:nvSpPr>
        <p:spPr>
          <a:xfrm>
            <a:off x="3419269" y="420592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idx="9" type="title"/>
          </p:nvPr>
        </p:nvSpPr>
        <p:spPr>
          <a:xfrm>
            <a:off x="6118545" y="1917395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8" name="Google Shape;108;p13"/>
          <p:cNvSpPr txBox="1"/>
          <p:nvPr>
            <p:ph idx="13" type="subTitle"/>
          </p:nvPr>
        </p:nvSpPr>
        <p:spPr>
          <a:xfrm>
            <a:off x="6118545" y="234557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3"/>
          <p:cNvSpPr txBox="1"/>
          <p:nvPr>
            <p:ph idx="14" type="title"/>
          </p:nvPr>
        </p:nvSpPr>
        <p:spPr>
          <a:xfrm>
            <a:off x="6118545" y="3776655"/>
            <a:ext cx="2305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0" name="Google Shape;110;p13"/>
          <p:cNvSpPr txBox="1"/>
          <p:nvPr>
            <p:ph idx="15" type="subTitle"/>
          </p:nvPr>
        </p:nvSpPr>
        <p:spPr>
          <a:xfrm>
            <a:off x="6118545" y="420592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hasCustomPrompt="1" idx="16" type="title"/>
          </p:nvPr>
        </p:nvSpPr>
        <p:spPr>
          <a:xfrm>
            <a:off x="687407" y="1347952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/>
          <p:nvPr>
            <p:ph hasCustomPrompt="1" idx="17" type="title"/>
          </p:nvPr>
        </p:nvSpPr>
        <p:spPr>
          <a:xfrm>
            <a:off x="720000" y="3208310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/>
          <p:nvPr>
            <p:ph hasCustomPrompt="1" idx="18" type="title"/>
          </p:nvPr>
        </p:nvSpPr>
        <p:spPr>
          <a:xfrm>
            <a:off x="3419275" y="1347952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/>
          <p:nvPr>
            <p:ph hasCustomPrompt="1" idx="19" type="title"/>
          </p:nvPr>
        </p:nvSpPr>
        <p:spPr>
          <a:xfrm>
            <a:off x="3419275" y="3208310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/>
          <p:nvPr>
            <p:ph hasCustomPrompt="1" idx="20" type="title"/>
          </p:nvPr>
        </p:nvSpPr>
        <p:spPr>
          <a:xfrm>
            <a:off x="6118550" y="1347952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/>
          <p:nvPr>
            <p:ph hasCustomPrompt="1" idx="21" type="title"/>
          </p:nvPr>
        </p:nvSpPr>
        <p:spPr>
          <a:xfrm>
            <a:off x="6118550" y="3208310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BLANK_1_1_1_1_1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/>
          <p:nvPr/>
        </p:nvSpPr>
        <p:spPr>
          <a:xfrm rot="5400000">
            <a:off x="-292710" y="212357"/>
            <a:ext cx="5263695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19" name="Google Shape;119;p14"/>
          <p:cNvSpPr/>
          <p:nvPr/>
        </p:nvSpPr>
        <p:spPr>
          <a:xfrm rot="-5400000">
            <a:off x="4978971" y="634293"/>
            <a:ext cx="4807486" cy="3506678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172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20" name="Google Shape;120;p14"/>
          <p:cNvSpPr/>
          <p:nvPr/>
        </p:nvSpPr>
        <p:spPr>
          <a:xfrm rot="-5400000">
            <a:off x="7277548" y="92645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4"/>
          <p:cNvSpPr/>
          <p:nvPr/>
        </p:nvSpPr>
        <p:spPr>
          <a:xfrm flipH="1" rot="-5400000">
            <a:off x="-1001868" y="2263643"/>
            <a:ext cx="3873624" cy="1885937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4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3" name="Google Shape;123;p14"/>
          <p:cNvSpPr txBox="1"/>
          <p:nvPr>
            <p:ph idx="1" type="subTitle"/>
          </p:nvPr>
        </p:nvSpPr>
        <p:spPr>
          <a:xfrm>
            <a:off x="1913141" y="234557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4"/>
          <p:cNvSpPr txBox="1"/>
          <p:nvPr>
            <p:ph idx="2" type="subTitle"/>
          </p:nvPr>
        </p:nvSpPr>
        <p:spPr>
          <a:xfrm>
            <a:off x="4925359" y="234557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4"/>
          <p:cNvSpPr txBox="1"/>
          <p:nvPr>
            <p:ph idx="3" type="subTitle"/>
          </p:nvPr>
        </p:nvSpPr>
        <p:spPr>
          <a:xfrm>
            <a:off x="1913141" y="420592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4"/>
          <p:cNvSpPr txBox="1"/>
          <p:nvPr>
            <p:ph idx="4" type="subTitle"/>
          </p:nvPr>
        </p:nvSpPr>
        <p:spPr>
          <a:xfrm>
            <a:off x="4925359" y="4205925"/>
            <a:ext cx="2305500" cy="3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4">
            <a:hlinkClick action="ppaction://hlinksldjump" r:id="rId2"/>
          </p:cNvPr>
          <p:cNvSpPr txBox="1"/>
          <p:nvPr>
            <p:ph hasCustomPrompt="1" idx="5" type="title"/>
          </p:nvPr>
        </p:nvSpPr>
        <p:spPr>
          <a:xfrm>
            <a:off x="2698541" y="1347952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4"/>
          <p:cNvSpPr txBox="1"/>
          <p:nvPr>
            <p:ph hasCustomPrompt="1" idx="6" type="title"/>
          </p:nvPr>
        </p:nvSpPr>
        <p:spPr>
          <a:xfrm>
            <a:off x="2698541" y="3208310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4">
            <a:hlinkClick action="ppaction://hlinksldjump" r:id="rId3"/>
          </p:cNvPr>
          <p:cNvSpPr txBox="1"/>
          <p:nvPr>
            <p:ph hasCustomPrompt="1" idx="7" type="title"/>
          </p:nvPr>
        </p:nvSpPr>
        <p:spPr>
          <a:xfrm>
            <a:off x="5710759" y="1347952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0" name="Google Shape;130;p14"/>
          <p:cNvSpPr txBox="1"/>
          <p:nvPr>
            <p:ph hasCustomPrompt="1" idx="8" type="title"/>
          </p:nvPr>
        </p:nvSpPr>
        <p:spPr>
          <a:xfrm>
            <a:off x="5710759" y="3208310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/>
          <p:nvPr>
            <p:ph idx="9" type="subTitle"/>
          </p:nvPr>
        </p:nvSpPr>
        <p:spPr>
          <a:xfrm>
            <a:off x="1913741" y="1857700"/>
            <a:ext cx="2304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2" name="Google Shape;132;p14"/>
          <p:cNvSpPr txBox="1"/>
          <p:nvPr>
            <p:ph idx="13" type="subTitle"/>
          </p:nvPr>
        </p:nvSpPr>
        <p:spPr>
          <a:xfrm>
            <a:off x="1913741" y="3716950"/>
            <a:ext cx="2304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3" name="Google Shape;133;p14"/>
          <p:cNvSpPr txBox="1"/>
          <p:nvPr>
            <p:ph idx="14" type="subTitle"/>
          </p:nvPr>
        </p:nvSpPr>
        <p:spPr>
          <a:xfrm>
            <a:off x="4926553" y="1857700"/>
            <a:ext cx="2304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" name="Google Shape;134;p14"/>
          <p:cNvSpPr txBox="1"/>
          <p:nvPr>
            <p:ph idx="15" type="subTitle"/>
          </p:nvPr>
        </p:nvSpPr>
        <p:spPr>
          <a:xfrm>
            <a:off x="4926553" y="3716950"/>
            <a:ext cx="2304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14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/>
          <p:nvPr/>
        </p:nvSpPr>
        <p:spPr>
          <a:xfrm flipH="1" rot="10800000">
            <a:off x="6638852" y="3904664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" name="Google Shape;137;p15"/>
          <p:cNvGrpSpPr/>
          <p:nvPr/>
        </p:nvGrpSpPr>
        <p:grpSpPr>
          <a:xfrm rot="-2700000">
            <a:off x="296006" y="3910051"/>
            <a:ext cx="609233" cy="1228112"/>
            <a:chOff x="8415916" y="13915"/>
            <a:chExt cx="609239" cy="1228123"/>
          </a:xfrm>
        </p:grpSpPr>
        <p:sp>
          <p:nvSpPr>
            <p:cNvPr id="138" name="Google Shape;138;p15"/>
            <p:cNvSpPr/>
            <p:nvPr/>
          </p:nvSpPr>
          <p:spPr>
            <a:xfrm rot="-6214160">
              <a:off x="8841575" y="1152412"/>
              <a:ext cx="96292" cy="69373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 rot="-6214160">
              <a:off x="8552011" y="977837"/>
              <a:ext cx="89774" cy="74782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 rot="-6214160">
              <a:off x="8410612" y="525573"/>
              <a:ext cx="89578" cy="59617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 rot="-6214160">
              <a:off x="8639593" y="266784"/>
              <a:ext cx="114976" cy="87840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 rot="-6214160">
              <a:off x="8808879" y="786099"/>
              <a:ext cx="78367" cy="56945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 rot="-6214160">
              <a:off x="8905160" y="396696"/>
              <a:ext cx="130011" cy="80888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 rot="-6214160">
              <a:off x="8937217" y="34796"/>
              <a:ext cx="92707" cy="63181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15"/>
          <p:cNvSpPr txBox="1"/>
          <p:nvPr>
            <p:ph type="title"/>
          </p:nvPr>
        </p:nvSpPr>
        <p:spPr>
          <a:xfrm>
            <a:off x="4668898" y="532333"/>
            <a:ext cx="3559500" cy="81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3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/>
          <p:nvPr/>
        </p:nvSpPr>
        <p:spPr>
          <a:xfrm flipH="1" rot="5400000">
            <a:off x="-278090" y="279086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48" name="Google Shape;148;p16"/>
          <p:cNvSpPr txBox="1"/>
          <p:nvPr>
            <p:ph type="title"/>
          </p:nvPr>
        </p:nvSpPr>
        <p:spPr>
          <a:xfrm flipH="1">
            <a:off x="709650" y="2880150"/>
            <a:ext cx="3776400" cy="6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16"/>
          <p:cNvSpPr txBox="1"/>
          <p:nvPr>
            <p:ph hasCustomPrompt="1" idx="2" type="title"/>
          </p:nvPr>
        </p:nvSpPr>
        <p:spPr>
          <a:xfrm flipH="1">
            <a:off x="3447224" y="1721225"/>
            <a:ext cx="1334400" cy="6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0" name="Google Shape;150;p16"/>
          <p:cNvSpPr txBox="1"/>
          <p:nvPr>
            <p:ph idx="1" type="subTitle"/>
          </p:nvPr>
        </p:nvSpPr>
        <p:spPr>
          <a:xfrm flipH="1">
            <a:off x="709650" y="3776950"/>
            <a:ext cx="3776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3_1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/>
          <p:nvPr/>
        </p:nvSpPr>
        <p:spPr>
          <a:xfrm rot="5400000">
            <a:off x="-305455" y="305826"/>
            <a:ext cx="5154456" cy="4543455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53" name="Google Shape;153;p17"/>
          <p:cNvSpPr/>
          <p:nvPr/>
        </p:nvSpPr>
        <p:spPr>
          <a:xfrm rot="-5400000">
            <a:off x="4293910" y="279082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54" name="Google Shape;154;p17"/>
          <p:cNvSpPr/>
          <p:nvPr/>
        </p:nvSpPr>
        <p:spPr>
          <a:xfrm flipH="1" rot="10800000">
            <a:off x="8010600" y="-14683"/>
            <a:ext cx="1180210" cy="1081808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Google Shape;155;p17"/>
          <p:cNvGrpSpPr/>
          <p:nvPr/>
        </p:nvGrpSpPr>
        <p:grpSpPr>
          <a:xfrm rot="10800000">
            <a:off x="163616" y="3974601"/>
            <a:ext cx="942016" cy="1078667"/>
            <a:chOff x="7852208" y="207243"/>
            <a:chExt cx="1130465" cy="1294452"/>
          </a:xfrm>
        </p:grpSpPr>
        <p:sp>
          <p:nvSpPr>
            <p:cNvPr id="156" name="Google Shape;156;p17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17"/>
          <p:cNvSpPr txBox="1"/>
          <p:nvPr>
            <p:ph type="title"/>
          </p:nvPr>
        </p:nvSpPr>
        <p:spPr>
          <a:xfrm flipH="1">
            <a:off x="709650" y="2781625"/>
            <a:ext cx="3701400" cy="12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4" name="Google Shape;164;p17"/>
          <p:cNvSpPr txBox="1"/>
          <p:nvPr>
            <p:ph hasCustomPrompt="1" idx="2" type="title"/>
          </p:nvPr>
        </p:nvSpPr>
        <p:spPr>
          <a:xfrm flipH="1">
            <a:off x="1893150" y="1253875"/>
            <a:ext cx="1334400" cy="6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5" name="Google Shape;165;p17"/>
          <p:cNvSpPr txBox="1"/>
          <p:nvPr>
            <p:ph idx="1" type="subTitle"/>
          </p:nvPr>
        </p:nvSpPr>
        <p:spPr>
          <a:xfrm flipH="1">
            <a:off x="709650" y="4210400"/>
            <a:ext cx="3701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3_1_1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"/>
          <p:cNvSpPr/>
          <p:nvPr/>
        </p:nvSpPr>
        <p:spPr>
          <a:xfrm flipH="1" rot="-5400000">
            <a:off x="4213650" y="207225"/>
            <a:ext cx="5200627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68" name="Google Shape;168;p18"/>
          <p:cNvSpPr/>
          <p:nvPr/>
        </p:nvSpPr>
        <p:spPr>
          <a:xfrm flipH="1" rot="5400000">
            <a:off x="-274294" y="279082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69" name="Google Shape;169;p18"/>
          <p:cNvSpPr/>
          <p:nvPr/>
        </p:nvSpPr>
        <p:spPr>
          <a:xfrm rot="10800000">
            <a:off x="-29706" y="-14683"/>
            <a:ext cx="1180210" cy="1081808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8"/>
          <p:cNvSpPr txBox="1"/>
          <p:nvPr>
            <p:ph type="title"/>
          </p:nvPr>
        </p:nvSpPr>
        <p:spPr>
          <a:xfrm flipH="1">
            <a:off x="4732950" y="2781625"/>
            <a:ext cx="3701400" cy="12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1" name="Google Shape;171;p18"/>
          <p:cNvSpPr txBox="1"/>
          <p:nvPr>
            <p:ph hasCustomPrompt="1" idx="2" type="title"/>
          </p:nvPr>
        </p:nvSpPr>
        <p:spPr>
          <a:xfrm flipH="1">
            <a:off x="5916450" y="1253875"/>
            <a:ext cx="1334400" cy="6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2" name="Google Shape;172;p18"/>
          <p:cNvSpPr txBox="1"/>
          <p:nvPr>
            <p:ph idx="1" type="subTitle"/>
          </p:nvPr>
        </p:nvSpPr>
        <p:spPr>
          <a:xfrm flipH="1">
            <a:off x="4732950" y="4210400"/>
            <a:ext cx="3701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/>
          <p:nvPr/>
        </p:nvSpPr>
        <p:spPr>
          <a:xfrm flipH="1" rot="10800000">
            <a:off x="3641150" y="47"/>
            <a:ext cx="5502802" cy="182964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75" name="Google Shape;175;p19"/>
          <p:cNvSpPr/>
          <p:nvPr/>
        </p:nvSpPr>
        <p:spPr>
          <a:xfrm flipH="1" rot="-5400000">
            <a:off x="4560290" y="594755"/>
            <a:ext cx="4808861" cy="4288685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76" name="Google Shape;176;p19"/>
          <p:cNvSpPr/>
          <p:nvPr/>
        </p:nvSpPr>
        <p:spPr>
          <a:xfrm flipH="1" rot="10800000">
            <a:off x="4707875" y="2983700"/>
            <a:ext cx="4436125" cy="2159800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9"/>
          <p:cNvSpPr txBox="1"/>
          <p:nvPr>
            <p:ph type="title"/>
          </p:nvPr>
        </p:nvSpPr>
        <p:spPr>
          <a:xfrm>
            <a:off x="3051750" y="3924263"/>
            <a:ext cx="53790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8" name="Google Shape;178;p19"/>
          <p:cNvSpPr txBox="1"/>
          <p:nvPr>
            <p:ph idx="1" type="subTitle"/>
          </p:nvPr>
        </p:nvSpPr>
        <p:spPr>
          <a:xfrm>
            <a:off x="5077650" y="1736800"/>
            <a:ext cx="3353100" cy="20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/>
          <p:nvPr/>
        </p:nvSpPr>
        <p:spPr>
          <a:xfrm>
            <a:off x="2430899" y="3029250"/>
            <a:ext cx="6713072" cy="2114205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81" name="Google Shape;181;p20"/>
          <p:cNvSpPr/>
          <p:nvPr/>
        </p:nvSpPr>
        <p:spPr>
          <a:xfrm rot="10800000">
            <a:off x="43" y="88"/>
            <a:ext cx="4632232" cy="2179386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82" name="Google Shape;182;p20"/>
          <p:cNvSpPr/>
          <p:nvPr/>
        </p:nvSpPr>
        <p:spPr>
          <a:xfrm>
            <a:off x="3641200" y="3313847"/>
            <a:ext cx="5502802" cy="182964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83" name="Google Shape;183;p20"/>
          <p:cNvSpPr txBox="1"/>
          <p:nvPr>
            <p:ph type="title"/>
          </p:nvPr>
        </p:nvSpPr>
        <p:spPr>
          <a:xfrm>
            <a:off x="720000" y="1020988"/>
            <a:ext cx="2535000" cy="198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4" name="Google Shape;184;p20"/>
          <p:cNvSpPr txBox="1"/>
          <p:nvPr>
            <p:ph idx="1" type="subTitle"/>
          </p:nvPr>
        </p:nvSpPr>
        <p:spPr>
          <a:xfrm>
            <a:off x="720000" y="3780075"/>
            <a:ext cx="3594000" cy="7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4562025" y="2985000"/>
            <a:ext cx="3801600" cy="5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2" type="title"/>
          </p:nvPr>
        </p:nvSpPr>
        <p:spPr>
          <a:xfrm>
            <a:off x="4562025" y="1712375"/>
            <a:ext cx="1134900" cy="6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/>
          <p:nvPr/>
        </p:nvSpPr>
        <p:spPr>
          <a:xfrm rot="-5400000">
            <a:off x="4280610" y="270248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4562025" y="3854750"/>
            <a:ext cx="3801600" cy="3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/>
          <p:nvPr/>
        </p:nvSpPr>
        <p:spPr>
          <a:xfrm flipH="1" rot="-5400000">
            <a:off x="5293136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87" name="Google Shape;187;p21"/>
          <p:cNvSpPr/>
          <p:nvPr/>
        </p:nvSpPr>
        <p:spPr>
          <a:xfrm flipH="1" rot="5400000">
            <a:off x="-2618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88" name="Google Shape;188;p21"/>
          <p:cNvSpPr txBox="1"/>
          <p:nvPr>
            <p:ph type="title"/>
          </p:nvPr>
        </p:nvSpPr>
        <p:spPr>
          <a:xfrm>
            <a:off x="720000" y="1697675"/>
            <a:ext cx="2596800" cy="8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9" name="Google Shape;189;p21"/>
          <p:cNvSpPr txBox="1"/>
          <p:nvPr>
            <p:ph idx="1" type="subTitle"/>
          </p:nvPr>
        </p:nvSpPr>
        <p:spPr>
          <a:xfrm>
            <a:off x="720000" y="2892800"/>
            <a:ext cx="2575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/>
          <p:nvPr/>
        </p:nvSpPr>
        <p:spPr>
          <a:xfrm flipH="1" rot="5400000">
            <a:off x="-224855" y="215838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92" name="Google Shape;192;p22"/>
          <p:cNvSpPr/>
          <p:nvPr/>
        </p:nvSpPr>
        <p:spPr>
          <a:xfrm flipH="1" rot="-5400000">
            <a:off x="4646949" y="651438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93" name="Google Shape;193;p22"/>
          <p:cNvSpPr txBox="1"/>
          <p:nvPr>
            <p:ph type="title"/>
          </p:nvPr>
        </p:nvSpPr>
        <p:spPr>
          <a:xfrm>
            <a:off x="5553850" y="1730850"/>
            <a:ext cx="2630400" cy="89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4" name="Google Shape;194;p22"/>
          <p:cNvSpPr txBox="1"/>
          <p:nvPr>
            <p:ph idx="1" type="subTitle"/>
          </p:nvPr>
        </p:nvSpPr>
        <p:spPr>
          <a:xfrm>
            <a:off x="5553975" y="2962200"/>
            <a:ext cx="26304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/>
          <p:nvPr/>
        </p:nvSpPr>
        <p:spPr>
          <a:xfrm flipH="1" rot="5400000">
            <a:off x="-967138" y="-660240"/>
            <a:ext cx="3038644" cy="2951931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97" name="Google Shape;197;p23"/>
          <p:cNvSpPr/>
          <p:nvPr/>
        </p:nvSpPr>
        <p:spPr>
          <a:xfrm flipH="1" rot="-5400000">
            <a:off x="6748613" y="2614647"/>
            <a:ext cx="3371468" cy="3006775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198" name="Google Shape;198;p23"/>
          <p:cNvSpPr txBox="1"/>
          <p:nvPr>
            <p:ph type="title"/>
          </p:nvPr>
        </p:nvSpPr>
        <p:spPr>
          <a:xfrm>
            <a:off x="2336850" y="1238300"/>
            <a:ext cx="4470300" cy="14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9" name="Google Shape;199;p23"/>
          <p:cNvSpPr txBox="1"/>
          <p:nvPr>
            <p:ph idx="1" type="subTitle"/>
          </p:nvPr>
        </p:nvSpPr>
        <p:spPr>
          <a:xfrm>
            <a:off x="2718050" y="2838100"/>
            <a:ext cx="37080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3"/>
          <p:cNvSpPr/>
          <p:nvPr/>
        </p:nvSpPr>
        <p:spPr>
          <a:xfrm flipH="1" rot="10800000">
            <a:off x="7216873" y="-16130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3"/>
          <p:cNvSpPr/>
          <p:nvPr/>
        </p:nvSpPr>
        <p:spPr>
          <a:xfrm flipH="1">
            <a:off x="-8002" y="3468520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/>
          <p:nvPr/>
        </p:nvSpPr>
        <p:spPr>
          <a:xfrm flipH="1" rot="-5400000">
            <a:off x="7155115" y="3159609"/>
            <a:ext cx="2097344" cy="1870474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04" name="Google Shape;204;p24"/>
          <p:cNvSpPr/>
          <p:nvPr/>
        </p:nvSpPr>
        <p:spPr>
          <a:xfrm flipH="1" rot="5400000">
            <a:off x="-157672" y="148675"/>
            <a:ext cx="2823703" cy="251843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05" name="Google Shape;205;p24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6" name="Google Shape;206;p24"/>
          <p:cNvSpPr txBox="1"/>
          <p:nvPr>
            <p:ph idx="1" type="body"/>
          </p:nvPr>
        </p:nvSpPr>
        <p:spPr>
          <a:xfrm>
            <a:off x="720000" y="1118400"/>
            <a:ext cx="7704000" cy="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4_1_1_1_1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/>
          <p:nvPr>
            <p:ph type="title"/>
          </p:nvPr>
        </p:nvSpPr>
        <p:spPr>
          <a:xfrm>
            <a:off x="862050" y="1536400"/>
            <a:ext cx="29433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9" name="Google Shape;209;p25"/>
          <p:cNvSpPr txBox="1"/>
          <p:nvPr>
            <p:ph idx="1" type="subTitle"/>
          </p:nvPr>
        </p:nvSpPr>
        <p:spPr>
          <a:xfrm>
            <a:off x="862050" y="2174600"/>
            <a:ext cx="2943300" cy="14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0" name="Google Shape;210;p25"/>
          <p:cNvSpPr/>
          <p:nvPr/>
        </p:nvSpPr>
        <p:spPr>
          <a:xfrm rot="10800000">
            <a:off x="-45497" y="-21510"/>
            <a:ext cx="1274321" cy="100295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5"/>
          <p:cNvSpPr/>
          <p:nvPr/>
        </p:nvSpPr>
        <p:spPr>
          <a:xfrm rot="10800000">
            <a:off x="-84185" y="4248502"/>
            <a:ext cx="2751285" cy="975798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/>
          <p:nvPr/>
        </p:nvSpPr>
        <p:spPr>
          <a:xfrm flipH="1" rot="-5400000">
            <a:off x="5293136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14" name="Google Shape;214;p26"/>
          <p:cNvSpPr/>
          <p:nvPr/>
        </p:nvSpPr>
        <p:spPr>
          <a:xfrm flipH="1" rot="5400000">
            <a:off x="-2618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15" name="Google Shape;215;p26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" name="Google Shape;216;p26"/>
          <p:cNvSpPr txBox="1"/>
          <p:nvPr>
            <p:ph idx="2" type="title"/>
          </p:nvPr>
        </p:nvSpPr>
        <p:spPr>
          <a:xfrm>
            <a:off x="1596677" y="2861797"/>
            <a:ext cx="2742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 b="0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7" name="Google Shape;217;p26"/>
          <p:cNvSpPr txBox="1"/>
          <p:nvPr>
            <p:ph idx="3" type="title"/>
          </p:nvPr>
        </p:nvSpPr>
        <p:spPr>
          <a:xfrm>
            <a:off x="4804723" y="2861797"/>
            <a:ext cx="27426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 b="0"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8" name="Google Shape;218;p26"/>
          <p:cNvSpPr txBox="1"/>
          <p:nvPr>
            <p:ph idx="1" type="subTitle"/>
          </p:nvPr>
        </p:nvSpPr>
        <p:spPr>
          <a:xfrm>
            <a:off x="4923223" y="3349422"/>
            <a:ext cx="2505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9" name="Google Shape;219;p26"/>
          <p:cNvSpPr txBox="1"/>
          <p:nvPr>
            <p:ph idx="4" type="subTitle"/>
          </p:nvPr>
        </p:nvSpPr>
        <p:spPr>
          <a:xfrm>
            <a:off x="1715177" y="3349422"/>
            <a:ext cx="2505600" cy="10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0" name="Google Shape;220;p26"/>
          <p:cNvSpPr/>
          <p:nvPr/>
        </p:nvSpPr>
        <p:spPr>
          <a:xfrm flipH="1" rot="10800000">
            <a:off x="6092587" y="3638792"/>
            <a:ext cx="3090648" cy="1504733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/>
          <p:nvPr/>
        </p:nvSpPr>
        <p:spPr>
          <a:xfrm>
            <a:off x="5848450" y="-52825"/>
            <a:ext cx="3295597" cy="2005806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7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1058320" y="2280450"/>
            <a:ext cx="3042600" cy="18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25" name="Google Shape;225;p27"/>
          <p:cNvSpPr txBox="1"/>
          <p:nvPr>
            <p:ph idx="2" type="body"/>
          </p:nvPr>
        </p:nvSpPr>
        <p:spPr>
          <a:xfrm>
            <a:off x="5043070" y="2280450"/>
            <a:ext cx="3042600" cy="18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26" name="Google Shape;226;p27"/>
          <p:cNvSpPr/>
          <p:nvPr/>
        </p:nvSpPr>
        <p:spPr>
          <a:xfrm rot="5400000">
            <a:off x="-338883" y="3811097"/>
            <a:ext cx="2344703" cy="227751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62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27" name="Google Shape;227;p27"/>
          <p:cNvSpPr txBox="1"/>
          <p:nvPr>
            <p:ph idx="3" type="subTitle"/>
          </p:nvPr>
        </p:nvSpPr>
        <p:spPr>
          <a:xfrm>
            <a:off x="1058320" y="1768050"/>
            <a:ext cx="3042600" cy="5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8" name="Google Shape;228;p27"/>
          <p:cNvSpPr txBox="1"/>
          <p:nvPr>
            <p:ph idx="4" type="subTitle"/>
          </p:nvPr>
        </p:nvSpPr>
        <p:spPr>
          <a:xfrm>
            <a:off x="5043070" y="1768050"/>
            <a:ext cx="3042600" cy="5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/>
          <p:nvPr/>
        </p:nvSpPr>
        <p:spPr>
          <a:xfrm flipH="1" rot="5400000">
            <a:off x="-356042" y="334033"/>
            <a:ext cx="5153277" cy="448545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31" name="Google Shape;231;p28"/>
          <p:cNvSpPr/>
          <p:nvPr/>
        </p:nvSpPr>
        <p:spPr>
          <a:xfrm flipH="1" rot="-5400000">
            <a:off x="4227197" y="206579"/>
            <a:ext cx="5221453" cy="465664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32" name="Google Shape;232;p28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3" name="Google Shape;233;p28"/>
          <p:cNvSpPr txBox="1"/>
          <p:nvPr>
            <p:ph idx="1" type="subTitle"/>
          </p:nvPr>
        </p:nvSpPr>
        <p:spPr>
          <a:xfrm>
            <a:off x="4769849" y="1518825"/>
            <a:ext cx="3468900" cy="25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4" name="Google Shape;234;p28"/>
          <p:cNvSpPr txBox="1"/>
          <p:nvPr>
            <p:ph idx="2" type="subTitle"/>
          </p:nvPr>
        </p:nvSpPr>
        <p:spPr>
          <a:xfrm>
            <a:off x="905251" y="1518825"/>
            <a:ext cx="3468900" cy="25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TITLE_AND_TWO_COLUMNS_1_1_1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/>
          <p:nvPr/>
        </p:nvSpPr>
        <p:spPr>
          <a:xfrm flipH="1" rot="5400000">
            <a:off x="-356042" y="334033"/>
            <a:ext cx="5153277" cy="448545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37" name="Google Shape;237;p29"/>
          <p:cNvSpPr/>
          <p:nvPr/>
        </p:nvSpPr>
        <p:spPr>
          <a:xfrm flipH="1" rot="-5400000">
            <a:off x="4227197" y="206579"/>
            <a:ext cx="5221453" cy="465664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38" name="Google Shape;238;p29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9" name="Google Shape;239;p29"/>
          <p:cNvSpPr txBox="1"/>
          <p:nvPr>
            <p:ph idx="1" type="body"/>
          </p:nvPr>
        </p:nvSpPr>
        <p:spPr>
          <a:xfrm>
            <a:off x="699300" y="1324350"/>
            <a:ext cx="37641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40" name="Google Shape;240;p29"/>
          <p:cNvSpPr txBox="1"/>
          <p:nvPr>
            <p:ph idx="2" type="body"/>
          </p:nvPr>
        </p:nvSpPr>
        <p:spPr>
          <a:xfrm>
            <a:off x="4670250" y="1324350"/>
            <a:ext cx="37641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1200"/>
              <a:buChar char="●"/>
              <a:defRPr sz="1350"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3" name="Google Shape;243;p30"/>
          <p:cNvSpPr txBox="1"/>
          <p:nvPr>
            <p:ph idx="2" type="title"/>
          </p:nvPr>
        </p:nvSpPr>
        <p:spPr>
          <a:xfrm>
            <a:off x="937700" y="2181386"/>
            <a:ext cx="2175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4" name="Google Shape;244;p30"/>
          <p:cNvSpPr txBox="1"/>
          <p:nvPr>
            <p:ph idx="1" type="subTitle"/>
          </p:nvPr>
        </p:nvSpPr>
        <p:spPr>
          <a:xfrm>
            <a:off x="937700" y="2643356"/>
            <a:ext cx="2175300" cy="7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30"/>
          <p:cNvSpPr txBox="1"/>
          <p:nvPr>
            <p:ph idx="3" type="title"/>
          </p:nvPr>
        </p:nvSpPr>
        <p:spPr>
          <a:xfrm>
            <a:off x="3484350" y="3277204"/>
            <a:ext cx="2175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6" name="Google Shape;246;p30"/>
          <p:cNvSpPr txBox="1"/>
          <p:nvPr>
            <p:ph idx="4" type="subTitle"/>
          </p:nvPr>
        </p:nvSpPr>
        <p:spPr>
          <a:xfrm>
            <a:off x="3484350" y="3739175"/>
            <a:ext cx="2175300" cy="7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30"/>
          <p:cNvSpPr txBox="1"/>
          <p:nvPr>
            <p:ph idx="5" type="title"/>
          </p:nvPr>
        </p:nvSpPr>
        <p:spPr>
          <a:xfrm>
            <a:off x="6031147" y="2181386"/>
            <a:ext cx="2175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8" name="Google Shape;248;p30"/>
          <p:cNvSpPr txBox="1"/>
          <p:nvPr>
            <p:ph idx="6" type="subTitle"/>
          </p:nvPr>
        </p:nvSpPr>
        <p:spPr>
          <a:xfrm>
            <a:off x="6031147" y="2643356"/>
            <a:ext cx="2175300" cy="7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0"/>
          <p:cNvSpPr/>
          <p:nvPr/>
        </p:nvSpPr>
        <p:spPr>
          <a:xfrm rot="-5400000">
            <a:off x="5293136" y="215838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50" name="Google Shape;250;p30"/>
          <p:cNvSpPr/>
          <p:nvPr/>
        </p:nvSpPr>
        <p:spPr>
          <a:xfrm flipH="1" rot="10800000">
            <a:off x="6638852" y="3904664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/>
          <p:nvPr/>
        </p:nvSpPr>
        <p:spPr>
          <a:xfrm rot="5400000">
            <a:off x="-261803" y="651438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 rot="10800000">
            <a:off x="-8002" y="2967570"/>
            <a:ext cx="4436125" cy="2159800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/>
          <p:nvPr/>
        </p:nvSpPr>
        <p:spPr>
          <a:xfrm rot="-5400000">
            <a:off x="4272594" y="261911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0" name="Google Shape;30;p4"/>
          <p:cNvSpPr/>
          <p:nvPr/>
        </p:nvSpPr>
        <p:spPr>
          <a:xfrm rot="5400000">
            <a:off x="-292710" y="212357"/>
            <a:ext cx="5263695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1" name="Google Shape;31;p4"/>
          <p:cNvSpPr/>
          <p:nvPr/>
        </p:nvSpPr>
        <p:spPr>
          <a:xfrm rot="10800000">
            <a:off x="-8002" y="-16130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7216873" y="3468520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4"/>
          <p:cNvSpPr/>
          <p:nvPr/>
        </p:nvSpPr>
        <p:spPr>
          <a:xfrm rot="-5400000">
            <a:off x="7277548" y="92645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 rot="10800000">
            <a:off x="9117184" y="361921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/>
          <p:nvPr/>
        </p:nvSpPr>
        <p:spPr>
          <a:xfrm rot="10800000">
            <a:off x="9117184" y="2708091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/>
          <p:nvPr/>
        </p:nvSpPr>
        <p:spPr>
          <a:xfrm flipH="1" rot="10800000">
            <a:off x="7991305" y="5118077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/>
          <p:nvPr/>
        </p:nvSpPr>
        <p:spPr>
          <a:xfrm flipH="1" rot="10800000">
            <a:off x="7991305" y="5118077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720000" y="1118401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/>
          <p:nvPr/>
        </p:nvSpPr>
        <p:spPr>
          <a:xfrm rot="-5400000">
            <a:off x="5304752" y="219900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54" name="Google Shape;254;p31"/>
          <p:cNvSpPr/>
          <p:nvPr/>
        </p:nvSpPr>
        <p:spPr>
          <a:xfrm flipH="1" rot="10800000">
            <a:off x="6606093" y="3906677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1"/>
          <p:cNvSpPr/>
          <p:nvPr/>
        </p:nvSpPr>
        <p:spPr>
          <a:xfrm rot="5400000">
            <a:off x="-294561" y="653450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56" name="Google Shape;256;p31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7" name="Google Shape;257;p31"/>
          <p:cNvSpPr txBox="1"/>
          <p:nvPr>
            <p:ph idx="1" type="subTitle"/>
          </p:nvPr>
        </p:nvSpPr>
        <p:spPr>
          <a:xfrm flipH="1">
            <a:off x="2111275" y="1404375"/>
            <a:ext cx="2415600" cy="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1"/>
          <p:cNvSpPr txBox="1"/>
          <p:nvPr>
            <p:ph idx="2" type="subTitle"/>
          </p:nvPr>
        </p:nvSpPr>
        <p:spPr>
          <a:xfrm flipH="1">
            <a:off x="2111275" y="3865000"/>
            <a:ext cx="2415600" cy="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31"/>
          <p:cNvSpPr txBox="1"/>
          <p:nvPr>
            <p:ph idx="3" type="subTitle"/>
          </p:nvPr>
        </p:nvSpPr>
        <p:spPr>
          <a:xfrm flipH="1">
            <a:off x="2111275" y="2634688"/>
            <a:ext cx="2415600" cy="7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1"/>
          <p:cNvSpPr/>
          <p:nvPr/>
        </p:nvSpPr>
        <p:spPr>
          <a:xfrm flipH="1" rot="10800000">
            <a:off x="7705824" y="-140472"/>
            <a:ext cx="1621291" cy="111282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1"/>
          <p:cNvSpPr txBox="1"/>
          <p:nvPr>
            <p:ph idx="4" type="subTitle"/>
          </p:nvPr>
        </p:nvSpPr>
        <p:spPr>
          <a:xfrm>
            <a:off x="2111275" y="1116325"/>
            <a:ext cx="2414100" cy="4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2" name="Google Shape;262;p31"/>
          <p:cNvSpPr txBox="1"/>
          <p:nvPr>
            <p:ph idx="5" type="subTitle"/>
          </p:nvPr>
        </p:nvSpPr>
        <p:spPr>
          <a:xfrm>
            <a:off x="2111275" y="2346077"/>
            <a:ext cx="2414100" cy="4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3" name="Google Shape;263;p31"/>
          <p:cNvSpPr txBox="1"/>
          <p:nvPr>
            <p:ph idx="6" type="subTitle"/>
          </p:nvPr>
        </p:nvSpPr>
        <p:spPr>
          <a:xfrm>
            <a:off x="2111275" y="3577049"/>
            <a:ext cx="2414100" cy="4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6_1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/>
          <p:nvPr/>
        </p:nvSpPr>
        <p:spPr>
          <a:xfrm rot="10800000">
            <a:off x="-22193" y="3906677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2"/>
          <p:cNvSpPr/>
          <p:nvPr/>
        </p:nvSpPr>
        <p:spPr>
          <a:xfrm flipH="1" rot="-5400000">
            <a:off x="4674086" y="653450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67" name="Google Shape;267;p32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8" name="Google Shape;268;p32"/>
          <p:cNvSpPr txBox="1"/>
          <p:nvPr>
            <p:ph idx="1" type="subTitle"/>
          </p:nvPr>
        </p:nvSpPr>
        <p:spPr>
          <a:xfrm flipH="1">
            <a:off x="709650" y="3900800"/>
            <a:ext cx="24156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32"/>
          <p:cNvSpPr/>
          <p:nvPr/>
        </p:nvSpPr>
        <p:spPr>
          <a:xfrm rot="10800000">
            <a:off x="-190114" y="-6"/>
            <a:ext cx="1457040" cy="1000156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2"/>
          <p:cNvSpPr txBox="1"/>
          <p:nvPr>
            <p:ph idx="2" type="subTitle"/>
          </p:nvPr>
        </p:nvSpPr>
        <p:spPr>
          <a:xfrm>
            <a:off x="709650" y="3421525"/>
            <a:ext cx="24156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1" name="Google Shape;271;p32"/>
          <p:cNvSpPr txBox="1"/>
          <p:nvPr>
            <p:ph idx="3" type="subTitle"/>
          </p:nvPr>
        </p:nvSpPr>
        <p:spPr>
          <a:xfrm flipH="1">
            <a:off x="3364198" y="3900800"/>
            <a:ext cx="24156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32"/>
          <p:cNvSpPr txBox="1"/>
          <p:nvPr>
            <p:ph idx="4" type="subTitle"/>
          </p:nvPr>
        </p:nvSpPr>
        <p:spPr>
          <a:xfrm>
            <a:off x="3364198" y="3421525"/>
            <a:ext cx="24156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3" name="Google Shape;273;p32"/>
          <p:cNvSpPr txBox="1"/>
          <p:nvPr>
            <p:ph idx="5" type="subTitle"/>
          </p:nvPr>
        </p:nvSpPr>
        <p:spPr>
          <a:xfrm flipH="1">
            <a:off x="6018750" y="3900800"/>
            <a:ext cx="24156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32"/>
          <p:cNvSpPr txBox="1"/>
          <p:nvPr>
            <p:ph idx="6" type="subTitle"/>
          </p:nvPr>
        </p:nvSpPr>
        <p:spPr>
          <a:xfrm>
            <a:off x="6018750" y="3421525"/>
            <a:ext cx="24156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3"/>
          <p:cNvSpPr/>
          <p:nvPr/>
        </p:nvSpPr>
        <p:spPr>
          <a:xfrm rot="5400000">
            <a:off x="-278097" y="279080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77" name="Google Shape;277;p33"/>
          <p:cNvSpPr/>
          <p:nvPr/>
        </p:nvSpPr>
        <p:spPr>
          <a:xfrm rot="-5400000">
            <a:off x="4209847" y="207225"/>
            <a:ext cx="5200627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78" name="Google Shape;278;p33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9" name="Google Shape;279;p33"/>
          <p:cNvSpPr txBox="1"/>
          <p:nvPr>
            <p:ph idx="2" type="title"/>
          </p:nvPr>
        </p:nvSpPr>
        <p:spPr>
          <a:xfrm>
            <a:off x="2183334" y="1618250"/>
            <a:ext cx="19782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0" name="Google Shape;280;p33"/>
          <p:cNvSpPr txBox="1"/>
          <p:nvPr>
            <p:ph idx="1" type="subTitle"/>
          </p:nvPr>
        </p:nvSpPr>
        <p:spPr>
          <a:xfrm>
            <a:off x="2183334" y="1990793"/>
            <a:ext cx="19782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33"/>
          <p:cNvSpPr txBox="1"/>
          <p:nvPr>
            <p:ph idx="3" type="title"/>
          </p:nvPr>
        </p:nvSpPr>
        <p:spPr>
          <a:xfrm>
            <a:off x="6289750" y="1618250"/>
            <a:ext cx="19782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2" name="Google Shape;282;p33"/>
          <p:cNvSpPr txBox="1"/>
          <p:nvPr>
            <p:ph idx="4" type="subTitle"/>
          </p:nvPr>
        </p:nvSpPr>
        <p:spPr>
          <a:xfrm>
            <a:off x="6300179" y="1990793"/>
            <a:ext cx="19782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33"/>
          <p:cNvSpPr txBox="1"/>
          <p:nvPr>
            <p:ph idx="5" type="title"/>
          </p:nvPr>
        </p:nvSpPr>
        <p:spPr>
          <a:xfrm>
            <a:off x="2183334" y="3249875"/>
            <a:ext cx="19782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4" name="Google Shape;284;p33"/>
          <p:cNvSpPr txBox="1"/>
          <p:nvPr>
            <p:ph idx="6" type="subTitle"/>
          </p:nvPr>
        </p:nvSpPr>
        <p:spPr>
          <a:xfrm>
            <a:off x="2183334" y="3622418"/>
            <a:ext cx="19782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33"/>
          <p:cNvSpPr txBox="1"/>
          <p:nvPr>
            <p:ph idx="7" type="title"/>
          </p:nvPr>
        </p:nvSpPr>
        <p:spPr>
          <a:xfrm>
            <a:off x="6289750" y="3249875"/>
            <a:ext cx="19782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86" name="Google Shape;286;p33"/>
          <p:cNvSpPr txBox="1"/>
          <p:nvPr>
            <p:ph idx="8" type="subTitle"/>
          </p:nvPr>
        </p:nvSpPr>
        <p:spPr>
          <a:xfrm>
            <a:off x="6289746" y="3622418"/>
            <a:ext cx="19782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/>
          <p:nvPr/>
        </p:nvSpPr>
        <p:spPr>
          <a:xfrm flipH="1" rot="-5400000">
            <a:off x="5957971" y="1962498"/>
            <a:ext cx="3361841" cy="299818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89" name="Google Shape;289;p34"/>
          <p:cNvSpPr/>
          <p:nvPr/>
        </p:nvSpPr>
        <p:spPr>
          <a:xfrm flipH="1" rot="5400000">
            <a:off x="-179675" y="114398"/>
            <a:ext cx="3293469" cy="297278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290" name="Google Shape;290;p34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1" name="Google Shape;291;p34"/>
          <p:cNvSpPr txBox="1"/>
          <p:nvPr>
            <p:ph idx="2" type="title"/>
          </p:nvPr>
        </p:nvSpPr>
        <p:spPr>
          <a:xfrm>
            <a:off x="709661" y="1205525"/>
            <a:ext cx="2490900" cy="43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292" name="Google Shape;292;p34"/>
          <p:cNvGrpSpPr/>
          <p:nvPr/>
        </p:nvGrpSpPr>
        <p:grpSpPr>
          <a:xfrm flipH="1">
            <a:off x="8194329" y="4047218"/>
            <a:ext cx="840274" cy="962166"/>
            <a:chOff x="7852208" y="207243"/>
            <a:chExt cx="1130465" cy="1294452"/>
          </a:xfrm>
        </p:grpSpPr>
        <p:sp>
          <p:nvSpPr>
            <p:cNvPr id="293" name="Google Shape;293;p34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4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" name="Google Shape;300;p34"/>
          <p:cNvSpPr/>
          <p:nvPr/>
        </p:nvSpPr>
        <p:spPr>
          <a:xfrm rot="5400000">
            <a:off x="7823135" y="3780900"/>
            <a:ext cx="1781563" cy="1039206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4"/>
          <p:cNvSpPr txBox="1"/>
          <p:nvPr>
            <p:ph idx="1" type="body"/>
          </p:nvPr>
        </p:nvSpPr>
        <p:spPr>
          <a:xfrm>
            <a:off x="709650" y="1568225"/>
            <a:ext cx="24909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02" name="Google Shape;302;p34"/>
          <p:cNvSpPr txBox="1"/>
          <p:nvPr>
            <p:ph idx="3" type="title"/>
          </p:nvPr>
        </p:nvSpPr>
        <p:spPr>
          <a:xfrm>
            <a:off x="709661" y="3024800"/>
            <a:ext cx="2490900" cy="43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3" name="Google Shape;303;p34"/>
          <p:cNvSpPr txBox="1"/>
          <p:nvPr>
            <p:ph idx="4" type="body"/>
          </p:nvPr>
        </p:nvSpPr>
        <p:spPr>
          <a:xfrm>
            <a:off x="709650" y="3387500"/>
            <a:ext cx="24909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04" name="Google Shape;304;p34"/>
          <p:cNvSpPr txBox="1"/>
          <p:nvPr>
            <p:ph idx="5" type="title"/>
          </p:nvPr>
        </p:nvSpPr>
        <p:spPr>
          <a:xfrm>
            <a:off x="5943459" y="1205525"/>
            <a:ext cx="2490900" cy="43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5" name="Google Shape;305;p34"/>
          <p:cNvSpPr txBox="1"/>
          <p:nvPr>
            <p:ph idx="6" type="body"/>
          </p:nvPr>
        </p:nvSpPr>
        <p:spPr>
          <a:xfrm>
            <a:off x="5943450" y="1568225"/>
            <a:ext cx="24909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06" name="Google Shape;306;p34"/>
          <p:cNvSpPr txBox="1"/>
          <p:nvPr>
            <p:ph idx="7" type="title"/>
          </p:nvPr>
        </p:nvSpPr>
        <p:spPr>
          <a:xfrm>
            <a:off x="5943459" y="3024800"/>
            <a:ext cx="2490900" cy="43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7" name="Google Shape;307;p34"/>
          <p:cNvSpPr txBox="1"/>
          <p:nvPr>
            <p:ph idx="8" type="body"/>
          </p:nvPr>
        </p:nvSpPr>
        <p:spPr>
          <a:xfrm>
            <a:off x="5943449" y="3387500"/>
            <a:ext cx="24909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5"/>
          <p:cNvSpPr/>
          <p:nvPr/>
        </p:nvSpPr>
        <p:spPr>
          <a:xfrm flipH="1" rot="-5400000">
            <a:off x="4293910" y="279080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10" name="Google Shape;310;p35"/>
          <p:cNvSpPr/>
          <p:nvPr/>
        </p:nvSpPr>
        <p:spPr>
          <a:xfrm flipH="1" rot="5400000">
            <a:off x="-253173" y="207225"/>
            <a:ext cx="5200627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11" name="Google Shape;311;p35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2" name="Google Shape;312;p35"/>
          <p:cNvSpPr txBox="1"/>
          <p:nvPr>
            <p:ph idx="2" type="title"/>
          </p:nvPr>
        </p:nvSpPr>
        <p:spPr>
          <a:xfrm>
            <a:off x="1101225" y="1935485"/>
            <a:ext cx="19860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3" name="Google Shape;313;p35"/>
          <p:cNvSpPr txBox="1"/>
          <p:nvPr>
            <p:ph idx="1" type="subTitle"/>
          </p:nvPr>
        </p:nvSpPr>
        <p:spPr>
          <a:xfrm>
            <a:off x="1101225" y="2263396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35"/>
          <p:cNvSpPr txBox="1"/>
          <p:nvPr>
            <p:ph idx="3" type="title"/>
          </p:nvPr>
        </p:nvSpPr>
        <p:spPr>
          <a:xfrm>
            <a:off x="3578998" y="1935485"/>
            <a:ext cx="19860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5" name="Google Shape;315;p35"/>
          <p:cNvSpPr txBox="1"/>
          <p:nvPr>
            <p:ph idx="4" type="subTitle"/>
          </p:nvPr>
        </p:nvSpPr>
        <p:spPr>
          <a:xfrm>
            <a:off x="3578998" y="2263396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35"/>
          <p:cNvSpPr txBox="1"/>
          <p:nvPr>
            <p:ph idx="5" type="title"/>
          </p:nvPr>
        </p:nvSpPr>
        <p:spPr>
          <a:xfrm>
            <a:off x="1101225" y="3749885"/>
            <a:ext cx="19860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7" name="Google Shape;317;p35"/>
          <p:cNvSpPr txBox="1"/>
          <p:nvPr>
            <p:ph idx="6" type="subTitle"/>
          </p:nvPr>
        </p:nvSpPr>
        <p:spPr>
          <a:xfrm>
            <a:off x="1101225" y="4077796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35"/>
          <p:cNvSpPr txBox="1"/>
          <p:nvPr>
            <p:ph idx="7" type="title"/>
          </p:nvPr>
        </p:nvSpPr>
        <p:spPr>
          <a:xfrm>
            <a:off x="3578998" y="3749885"/>
            <a:ext cx="19860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19" name="Google Shape;319;p35"/>
          <p:cNvSpPr txBox="1"/>
          <p:nvPr>
            <p:ph idx="8" type="subTitle"/>
          </p:nvPr>
        </p:nvSpPr>
        <p:spPr>
          <a:xfrm>
            <a:off x="3578998" y="4077796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35"/>
          <p:cNvSpPr txBox="1"/>
          <p:nvPr>
            <p:ph idx="9" type="title"/>
          </p:nvPr>
        </p:nvSpPr>
        <p:spPr>
          <a:xfrm>
            <a:off x="6056777" y="1935485"/>
            <a:ext cx="19860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1" name="Google Shape;321;p35"/>
          <p:cNvSpPr txBox="1"/>
          <p:nvPr>
            <p:ph idx="13" type="subTitle"/>
          </p:nvPr>
        </p:nvSpPr>
        <p:spPr>
          <a:xfrm>
            <a:off x="6056777" y="2263396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35"/>
          <p:cNvSpPr txBox="1"/>
          <p:nvPr>
            <p:ph idx="14" type="title"/>
          </p:nvPr>
        </p:nvSpPr>
        <p:spPr>
          <a:xfrm>
            <a:off x="6056777" y="3749885"/>
            <a:ext cx="19860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23" name="Google Shape;323;p35"/>
          <p:cNvSpPr txBox="1"/>
          <p:nvPr>
            <p:ph idx="15" type="subTitle"/>
          </p:nvPr>
        </p:nvSpPr>
        <p:spPr>
          <a:xfrm>
            <a:off x="6056777" y="4077796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 flipH="1" rot="-5400000">
            <a:off x="5293136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26" name="Google Shape;326;p36"/>
          <p:cNvSpPr/>
          <p:nvPr/>
        </p:nvSpPr>
        <p:spPr>
          <a:xfrm flipH="1" rot="5400000">
            <a:off x="-2618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27" name="Google Shape;327;p36"/>
          <p:cNvSpPr txBox="1"/>
          <p:nvPr>
            <p:ph hasCustomPrompt="1" type="title"/>
          </p:nvPr>
        </p:nvSpPr>
        <p:spPr>
          <a:xfrm>
            <a:off x="1303650" y="2087440"/>
            <a:ext cx="1100400" cy="4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28" name="Google Shape;328;p36"/>
          <p:cNvSpPr txBox="1"/>
          <p:nvPr>
            <p:ph idx="1" type="subTitle"/>
          </p:nvPr>
        </p:nvSpPr>
        <p:spPr>
          <a:xfrm>
            <a:off x="720000" y="3818850"/>
            <a:ext cx="22677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29" name="Google Shape;329;p36"/>
          <p:cNvSpPr txBox="1"/>
          <p:nvPr>
            <p:ph idx="2" type="subTitle"/>
          </p:nvPr>
        </p:nvSpPr>
        <p:spPr>
          <a:xfrm>
            <a:off x="720000" y="3343500"/>
            <a:ext cx="22677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0" name="Google Shape;330;p36"/>
          <p:cNvSpPr txBox="1"/>
          <p:nvPr>
            <p:ph hasCustomPrompt="1" idx="3" type="title"/>
          </p:nvPr>
        </p:nvSpPr>
        <p:spPr>
          <a:xfrm>
            <a:off x="3873150" y="2087440"/>
            <a:ext cx="1397700" cy="4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1" name="Google Shape;331;p36"/>
          <p:cNvSpPr txBox="1"/>
          <p:nvPr>
            <p:ph idx="4" type="subTitle"/>
          </p:nvPr>
        </p:nvSpPr>
        <p:spPr>
          <a:xfrm>
            <a:off x="3438150" y="3818850"/>
            <a:ext cx="22677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32" name="Google Shape;332;p36"/>
          <p:cNvSpPr txBox="1"/>
          <p:nvPr>
            <p:ph idx="5" type="subTitle"/>
          </p:nvPr>
        </p:nvSpPr>
        <p:spPr>
          <a:xfrm>
            <a:off x="3438150" y="3343500"/>
            <a:ext cx="22677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3" name="Google Shape;333;p36"/>
          <p:cNvSpPr txBox="1"/>
          <p:nvPr>
            <p:ph hasCustomPrompt="1" idx="6" type="title"/>
          </p:nvPr>
        </p:nvSpPr>
        <p:spPr>
          <a:xfrm>
            <a:off x="6591300" y="2087440"/>
            <a:ext cx="1397700" cy="4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4" name="Google Shape;334;p36"/>
          <p:cNvSpPr txBox="1"/>
          <p:nvPr>
            <p:ph idx="7" type="subTitle"/>
          </p:nvPr>
        </p:nvSpPr>
        <p:spPr>
          <a:xfrm>
            <a:off x="6156300" y="3818850"/>
            <a:ext cx="22677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35" name="Google Shape;335;p36"/>
          <p:cNvSpPr txBox="1"/>
          <p:nvPr>
            <p:ph idx="8" type="subTitle"/>
          </p:nvPr>
        </p:nvSpPr>
        <p:spPr>
          <a:xfrm>
            <a:off x="6156300" y="3343500"/>
            <a:ext cx="22677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6" name="Google Shape;336;p36"/>
          <p:cNvSpPr txBox="1"/>
          <p:nvPr>
            <p:ph idx="9"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7"/>
          <p:cNvSpPr/>
          <p:nvPr/>
        </p:nvSpPr>
        <p:spPr>
          <a:xfrm rot="7383149">
            <a:off x="-2988297" y="-920211"/>
            <a:ext cx="6199574" cy="5528964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39" name="Google Shape;339;p37"/>
          <p:cNvSpPr/>
          <p:nvPr/>
        </p:nvSpPr>
        <p:spPr>
          <a:xfrm rot="-3599966">
            <a:off x="5784356" y="243102"/>
            <a:ext cx="5826882" cy="519658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40" name="Google Shape;340;p37"/>
          <p:cNvSpPr txBox="1"/>
          <p:nvPr>
            <p:ph hasCustomPrompt="1" type="title"/>
          </p:nvPr>
        </p:nvSpPr>
        <p:spPr>
          <a:xfrm>
            <a:off x="1807650" y="522100"/>
            <a:ext cx="5528700" cy="8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4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>
            <a:r>
              <a:t>xx%</a:t>
            </a:r>
          </a:p>
        </p:txBody>
      </p:sp>
      <p:sp>
        <p:nvSpPr>
          <p:cNvPr id="341" name="Google Shape;341;p37"/>
          <p:cNvSpPr txBox="1"/>
          <p:nvPr>
            <p:ph idx="1" type="subTitle"/>
          </p:nvPr>
        </p:nvSpPr>
        <p:spPr>
          <a:xfrm>
            <a:off x="1807650" y="1254450"/>
            <a:ext cx="5528700" cy="4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2" name="Google Shape;342;p37"/>
          <p:cNvSpPr txBox="1"/>
          <p:nvPr>
            <p:ph hasCustomPrompt="1" idx="2" type="title"/>
          </p:nvPr>
        </p:nvSpPr>
        <p:spPr>
          <a:xfrm>
            <a:off x="1807650" y="3467750"/>
            <a:ext cx="5528700" cy="8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4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>
            <a:r>
              <a:t>xx%</a:t>
            </a:r>
          </a:p>
        </p:txBody>
      </p:sp>
      <p:sp>
        <p:nvSpPr>
          <p:cNvPr id="343" name="Google Shape;343;p37"/>
          <p:cNvSpPr txBox="1"/>
          <p:nvPr>
            <p:ph idx="3" type="subTitle"/>
          </p:nvPr>
        </p:nvSpPr>
        <p:spPr>
          <a:xfrm>
            <a:off x="1807650" y="4200200"/>
            <a:ext cx="5528700" cy="4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4" name="Google Shape;344;p37"/>
          <p:cNvSpPr txBox="1"/>
          <p:nvPr>
            <p:ph hasCustomPrompt="1" idx="4" type="title"/>
          </p:nvPr>
        </p:nvSpPr>
        <p:spPr>
          <a:xfrm>
            <a:off x="1807650" y="2003650"/>
            <a:ext cx="5528700" cy="8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4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>
            <a:r>
              <a:t>xx%</a:t>
            </a:r>
          </a:p>
        </p:txBody>
      </p:sp>
      <p:sp>
        <p:nvSpPr>
          <p:cNvPr id="345" name="Google Shape;345;p37"/>
          <p:cNvSpPr txBox="1"/>
          <p:nvPr>
            <p:ph idx="5" type="subTitle"/>
          </p:nvPr>
        </p:nvSpPr>
        <p:spPr>
          <a:xfrm>
            <a:off x="1807650" y="2736050"/>
            <a:ext cx="5528700" cy="4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8_1_1_1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8"/>
          <p:cNvSpPr/>
          <p:nvPr/>
        </p:nvSpPr>
        <p:spPr>
          <a:xfrm>
            <a:off x="5878823" y="-281425"/>
            <a:ext cx="3295597" cy="2005806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8"/>
          <p:cNvSpPr/>
          <p:nvPr/>
        </p:nvSpPr>
        <p:spPr>
          <a:xfrm rot="5400000">
            <a:off x="-339682" y="3839275"/>
            <a:ext cx="1466864" cy="1485866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62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49" name="Google Shape;349;p38"/>
          <p:cNvSpPr/>
          <p:nvPr/>
        </p:nvSpPr>
        <p:spPr>
          <a:xfrm flipH="1" rot="-5400000">
            <a:off x="7870790" y="3829813"/>
            <a:ext cx="1371575" cy="150478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34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50" name="Google Shape;350;p38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1" name="Google Shape;351;p38"/>
          <p:cNvSpPr txBox="1"/>
          <p:nvPr>
            <p:ph idx="1" type="subTitle"/>
          </p:nvPr>
        </p:nvSpPr>
        <p:spPr>
          <a:xfrm>
            <a:off x="938001" y="3140906"/>
            <a:ext cx="2175300" cy="7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38"/>
          <p:cNvSpPr txBox="1"/>
          <p:nvPr>
            <p:ph idx="2" type="subTitle"/>
          </p:nvPr>
        </p:nvSpPr>
        <p:spPr>
          <a:xfrm>
            <a:off x="3484351" y="3140900"/>
            <a:ext cx="2175300" cy="7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38"/>
          <p:cNvSpPr txBox="1"/>
          <p:nvPr>
            <p:ph idx="3" type="subTitle"/>
          </p:nvPr>
        </p:nvSpPr>
        <p:spPr>
          <a:xfrm>
            <a:off x="6031149" y="3140906"/>
            <a:ext cx="2175300" cy="7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38"/>
          <p:cNvSpPr txBox="1"/>
          <p:nvPr>
            <p:ph hasCustomPrompt="1" idx="4" type="title"/>
          </p:nvPr>
        </p:nvSpPr>
        <p:spPr>
          <a:xfrm>
            <a:off x="937550" y="1959575"/>
            <a:ext cx="2175300" cy="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3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>
            <a:r>
              <a:t>xx%</a:t>
            </a:r>
          </a:p>
        </p:txBody>
      </p:sp>
      <p:sp>
        <p:nvSpPr>
          <p:cNvPr id="355" name="Google Shape;355;p38"/>
          <p:cNvSpPr txBox="1"/>
          <p:nvPr>
            <p:ph hasCustomPrompt="1" idx="5" type="title"/>
          </p:nvPr>
        </p:nvSpPr>
        <p:spPr>
          <a:xfrm>
            <a:off x="3484350" y="1959575"/>
            <a:ext cx="2175300" cy="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3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>
            <a:r>
              <a:t>xx%</a:t>
            </a:r>
          </a:p>
        </p:txBody>
      </p:sp>
      <p:sp>
        <p:nvSpPr>
          <p:cNvPr id="356" name="Google Shape;356;p38"/>
          <p:cNvSpPr txBox="1"/>
          <p:nvPr>
            <p:ph hasCustomPrompt="1" idx="6" type="title"/>
          </p:nvPr>
        </p:nvSpPr>
        <p:spPr>
          <a:xfrm>
            <a:off x="6031150" y="1959575"/>
            <a:ext cx="2175300" cy="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39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100"/>
              <a:buNone/>
              <a:defRPr sz="8100"/>
            </a:lvl9pPr>
          </a:lstStyle>
          <a:p>
            <a:r>
              <a:t>xx%</a:t>
            </a:r>
          </a:p>
        </p:txBody>
      </p:sp>
      <p:sp>
        <p:nvSpPr>
          <p:cNvPr id="357" name="Google Shape;357;p38"/>
          <p:cNvSpPr txBox="1"/>
          <p:nvPr>
            <p:ph idx="7" type="subTitle"/>
          </p:nvPr>
        </p:nvSpPr>
        <p:spPr>
          <a:xfrm>
            <a:off x="937101" y="4124649"/>
            <a:ext cx="21762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8" name="Google Shape;358;p38"/>
          <p:cNvSpPr txBox="1"/>
          <p:nvPr>
            <p:ph idx="8" type="subTitle"/>
          </p:nvPr>
        </p:nvSpPr>
        <p:spPr>
          <a:xfrm>
            <a:off x="3484126" y="4124649"/>
            <a:ext cx="21762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9" name="Google Shape;359;p38"/>
          <p:cNvSpPr txBox="1"/>
          <p:nvPr>
            <p:ph idx="9" type="subTitle"/>
          </p:nvPr>
        </p:nvSpPr>
        <p:spPr>
          <a:xfrm>
            <a:off x="6031149" y="4124649"/>
            <a:ext cx="21762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8_1_1_1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9"/>
          <p:cNvSpPr/>
          <p:nvPr/>
        </p:nvSpPr>
        <p:spPr>
          <a:xfrm flipH="1" rot="5400000">
            <a:off x="-147127" y="81748"/>
            <a:ext cx="3361055" cy="310559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62" name="Google Shape;362;p39"/>
          <p:cNvSpPr/>
          <p:nvPr/>
        </p:nvSpPr>
        <p:spPr>
          <a:xfrm flipH="1" rot="5400000">
            <a:off x="59272" y="-54627"/>
            <a:ext cx="1686323" cy="1777081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9"/>
          <p:cNvSpPr/>
          <p:nvPr/>
        </p:nvSpPr>
        <p:spPr>
          <a:xfrm flipH="1" rot="-5400000">
            <a:off x="6179421" y="2184004"/>
            <a:ext cx="3113303" cy="2803695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64" name="Google Shape;364;p39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65" name="Google Shape;365;p39"/>
          <p:cNvSpPr txBox="1"/>
          <p:nvPr>
            <p:ph idx="1" type="body"/>
          </p:nvPr>
        </p:nvSpPr>
        <p:spPr>
          <a:xfrm>
            <a:off x="709650" y="1796825"/>
            <a:ext cx="23766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04800" lvl="1" marL="914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66" name="Google Shape;366;p39"/>
          <p:cNvSpPr txBox="1"/>
          <p:nvPr>
            <p:ph idx="2" type="body"/>
          </p:nvPr>
        </p:nvSpPr>
        <p:spPr>
          <a:xfrm>
            <a:off x="709650" y="3463700"/>
            <a:ext cx="23766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04800" lvl="1" marL="914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 algn="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67" name="Google Shape;367;p39"/>
          <p:cNvSpPr txBox="1"/>
          <p:nvPr>
            <p:ph idx="3" type="body"/>
          </p:nvPr>
        </p:nvSpPr>
        <p:spPr>
          <a:xfrm>
            <a:off x="6057851" y="1796825"/>
            <a:ext cx="23766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68" name="Google Shape;368;p39"/>
          <p:cNvSpPr txBox="1"/>
          <p:nvPr>
            <p:ph idx="4" type="body"/>
          </p:nvPr>
        </p:nvSpPr>
        <p:spPr>
          <a:xfrm>
            <a:off x="6057851" y="3463700"/>
            <a:ext cx="2376600" cy="10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69" name="Google Shape;369;p39"/>
          <p:cNvSpPr txBox="1"/>
          <p:nvPr>
            <p:ph hasCustomPrompt="1" idx="5" type="title"/>
          </p:nvPr>
        </p:nvSpPr>
        <p:spPr>
          <a:xfrm>
            <a:off x="3393546" y="1983346"/>
            <a:ext cx="889500" cy="4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t>xx%</a:t>
            </a:r>
          </a:p>
        </p:txBody>
      </p:sp>
      <p:sp>
        <p:nvSpPr>
          <p:cNvPr id="370" name="Google Shape;370;p39"/>
          <p:cNvSpPr txBox="1"/>
          <p:nvPr>
            <p:ph hasCustomPrompt="1" idx="6" type="title"/>
          </p:nvPr>
        </p:nvSpPr>
        <p:spPr>
          <a:xfrm>
            <a:off x="4887663" y="1983346"/>
            <a:ext cx="889500" cy="4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t>xx%</a:t>
            </a:r>
          </a:p>
        </p:txBody>
      </p:sp>
      <p:sp>
        <p:nvSpPr>
          <p:cNvPr id="371" name="Google Shape;371;p39"/>
          <p:cNvSpPr txBox="1"/>
          <p:nvPr>
            <p:ph hasCustomPrompt="1" idx="7" type="title"/>
          </p:nvPr>
        </p:nvSpPr>
        <p:spPr>
          <a:xfrm>
            <a:off x="3393546" y="3632448"/>
            <a:ext cx="889500" cy="4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t>xx%</a:t>
            </a:r>
          </a:p>
        </p:txBody>
      </p:sp>
      <p:sp>
        <p:nvSpPr>
          <p:cNvPr id="372" name="Google Shape;372;p39"/>
          <p:cNvSpPr txBox="1"/>
          <p:nvPr>
            <p:ph hasCustomPrompt="1" idx="8" type="title"/>
          </p:nvPr>
        </p:nvSpPr>
        <p:spPr>
          <a:xfrm>
            <a:off x="4887663" y="3632448"/>
            <a:ext cx="889500" cy="4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r>
              <a:t>xx%</a:t>
            </a:r>
          </a:p>
        </p:txBody>
      </p:sp>
      <p:sp>
        <p:nvSpPr>
          <p:cNvPr id="373" name="Google Shape;373;p39"/>
          <p:cNvSpPr txBox="1"/>
          <p:nvPr>
            <p:ph idx="9" type="subTitle"/>
          </p:nvPr>
        </p:nvSpPr>
        <p:spPr>
          <a:xfrm>
            <a:off x="709661" y="1434125"/>
            <a:ext cx="23775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4" name="Google Shape;374;p39"/>
          <p:cNvSpPr txBox="1"/>
          <p:nvPr>
            <p:ph idx="13" type="subTitle"/>
          </p:nvPr>
        </p:nvSpPr>
        <p:spPr>
          <a:xfrm>
            <a:off x="709661" y="3101000"/>
            <a:ext cx="23775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5" name="Google Shape;375;p39"/>
          <p:cNvSpPr txBox="1"/>
          <p:nvPr>
            <p:ph idx="14" type="subTitle"/>
          </p:nvPr>
        </p:nvSpPr>
        <p:spPr>
          <a:xfrm>
            <a:off x="6056951" y="1434125"/>
            <a:ext cx="23775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6" name="Google Shape;376;p39"/>
          <p:cNvSpPr txBox="1"/>
          <p:nvPr>
            <p:ph idx="15" type="subTitle"/>
          </p:nvPr>
        </p:nvSpPr>
        <p:spPr>
          <a:xfrm>
            <a:off x="6056951" y="3101000"/>
            <a:ext cx="23775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0"/>
          <p:cNvSpPr/>
          <p:nvPr/>
        </p:nvSpPr>
        <p:spPr>
          <a:xfrm rot="5400000">
            <a:off x="-256848" y="651438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79" name="Google Shape;379;p40"/>
          <p:cNvSpPr/>
          <p:nvPr/>
        </p:nvSpPr>
        <p:spPr>
          <a:xfrm rot="-5400000">
            <a:off x="5298090" y="215838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80" name="Google Shape;380;p40"/>
          <p:cNvSpPr txBox="1"/>
          <p:nvPr>
            <p:ph type="title"/>
          </p:nvPr>
        </p:nvSpPr>
        <p:spPr>
          <a:xfrm>
            <a:off x="713225" y="539525"/>
            <a:ext cx="77175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/>
          <p:nvPr/>
        </p:nvSpPr>
        <p:spPr>
          <a:xfrm rot="5400000">
            <a:off x="-278075" y="272775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2" name="Google Shape;42;p5"/>
          <p:cNvSpPr/>
          <p:nvPr/>
        </p:nvSpPr>
        <p:spPr>
          <a:xfrm rot="-5400000">
            <a:off x="4196570" y="244882"/>
            <a:ext cx="5200627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3" name="Google Shape;43;p5"/>
          <p:cNvSpPr/>
          <p:nvPr/>
        </p:nvSpPr>
        <p:spPr>
          <a:xfrm flipH="1" rot="10800000">
            <a:off x="7839328" y="2932"/>
            <a:ext cx="1351534" cy="1205338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5055286" y="3806972"/>
            <a:ext cx="2505600" cy="64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" name="Google Shape;46;p5"/>
          <p:cNvSpPr txBox="1"/>
          <p:nvPr>
            <p:ph idx="2" type="subTitle"/>
          </p:nvPr>
        </p:nvSpPr>
        <p:spPr>
          <a:xfrm>
            <a:off x="1583289" y="3806972"/>
            <a:ext cx="2505600" cy="64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7" name="Google Shape;47;p5"/>
          <p:cNvSpPr txBox="1"/>
          <p:nvPr>
            <p:ph idx="3" type="subTitle"/>
          </p:nvPr>
        </p:nvSpPr>
        <p:spPr>
          <a:xfrm>
            <a:off x="5055276" y="3376024"/>
            <a:ext cx="25056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4" type="subTitle"/>
          </p:nvPr>
        </p:nvSpPr>
        <p:spPr>
          <a:xfrm>
            <a:off x="1583300" y="3376024"/>
            <a:ext cx="2505600" cy="4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3" name="Google Shape;383;p41"/>
          <p:cNvSpPr/>
          <p:nvPr/>
        </p:nvSpPr>
        <p:spPr>
          <a:xfrm rot="-5400000">
            <a:off x="46519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84" name="Google Shape;384;p41"/>
          <p:cNvSpPr/>
          <p:nvPr/>
        </p:nvSpPr>
        <p:spPr>
          <a:xfrm rot="5400000">
            <a:off x="-219901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85" name="Google Shape;385;p41"/>
          <p:cNvSpPr/>
          <p:nvPr/>
        </p:nvSpPr>
        <p:spPr>
          <a:xfrm flipH="1" rot="10800000">
            <a:off x="6053352" y="3638792"/>
            <a:ext cx="3090648" cy="1504733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41"/>
          <p:cNvGrpSpPr/>
          <p:nvPr/>
        </p:nvGrpSpPr>
        <p:grpSpPr>
          <a:xfrm rot="10800000">
            <a:off x="67466" y="3944015"/>
            <a:ext cx="609239" cy="1228123"/>
            <a:chOff x="8415916" y="13915"/>
            <a:chExt cx="609239" cy="1228123"/>
          </a:xfrm>
        </p:grpSpPr>
        <p:sp>
          <p:nvSpPr>
            <p:cNvPr id="387" name="Google Shape;387;p41"/>
            <p:cNvSpPr/>
            <p:nvPr/>
          </p:nvSpPr>
          <p:spPr>
            <a:xfrm rot="-6214160">
              <a:off x="8841575" y="1152412"/>
              <a:ext cx="96292" cy="69373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41"/>
            <p:cNvSpPr/>
            <p:nvPr/>
          </p:nvSpPr>
          <p:spPr>
            <a:xfrm rot="-6214160">
              <a:off x="8552011" y="977837"/>
              <a:ext cx="89774" cy="74782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1"/>
            <p:cNvSpPr/>
            <p:nvPr/>
          </p:nvSpPr>
          <p:spPr>
            <a:xfrm rot="-6214160">
              <a:off x="8410612" y="525573"/>
              <a:ext cx="89578" cy="59617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1"/>
            <p:cNvSpPr/>
            <p:nvPr/>
          </p:nvSpPr>
          <p:spPr>
            <a:xfrm rot="-6214160">
              <a:off x="8639593" y="266784"/>
              <a:ext cx="114976" cy="87840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1"/>
            <p:cNvSpPr/>
            <p:nvPr/>
          </p:nvSpPr>
          <p:spPr>
            <a:xfrm rot="-6214160">
              <a:off x="8808879" y="786099"/>
              <a:ext cx="78367" cy="56945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41"/>
            <p:cNvSpPr/>
            <p:nvPr/>
          </p:nvSpPr>
          <p:spPr>
            <a:xfrm rot="-6214160">
              <a:off x="8905160" y="396696"/>
              <a:ext cx="130011" cy="80888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41"/>
            <p:cNvSpPr/>
            <p:nvPr/>
          </p:nvSpPr>
          <p:spPr>
            <a:xfrm rot="-6214160">
              <a:off x="8937217" y="34796"/>
              <a:ext cx="92707" cy="63181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41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5" name="Google Shape;395;p41"/>
          <p:cNvSpPr txBox="1"/>
          <p:nvPr>
            <p:ph idx="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8" name="Google Shape;398;p42"/>
          <p:cNvSpPr/>
          <p:nvPr/>
        </p:nvSpPr>
        <p:spPr>
          <a:xfrm rot="-5400000">
            <a:off x="46519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399" name="Google Shape;399;p42"/>
          <p:cNvSpPr/>
          <p:nvPr/>
        </p:nvSpPr>
        <p:spPr>
          <a:xfrm rot="5400000">
            <a:off x="-219901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00" name="Google Shape;400;p42"/>
          <p:cNvSpPr/>
          <p:nvPr/>
        </p:nvSpPr>
        <p:spPr>
          <a:xfrm rot="10800000">
            <a:off x="-44198" y="3638792"/>
            <a:ext cx="3090648" cy="1504733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1" name="Google Shape;401;p42"/>
          <p:cNvGrpSpPr/>
          <p:nvPr/>
        </p:nvGrpSpPr>
        <p:grpSpPr>
          <a:xfrm rot="10800000">
            <a:off x="67466" y="3944015"/>
            <a:ext cx="609239" cy="1228123"/>
            <a:chOff x="8415916" y="13915"/>
            <a:chExt cx="609239" cy="1228123"/>
          </a:xfrm>
        </p:grpSpPr>
        <p:sp>
          <p:nvSpPr>
            <p:cNvPr id="402" name="Google Shape;402;p42"/>
            <p:cNvSpPr/>
            <p:nvPr/>
          </p:nvSpPr>
          <p:spPr>
            <a:xfrm rot="-6214160">
              <a:off x="8841575" y="1152412"/>
              <a:ext cx="96292" cy="69373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2"/>
            <p:cNvSpPr/>
            <p:nvPr/>
          </p:nvSpPr>
          <p:spPr>
            <a:xfrm rot="-6214160">
              <a:off x="8552011" y="977837"/>
              <a:ext cx="89774" cy="74782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2"/>
            <p:cNvSpPr/>
            <p:nvPr/>
          </p:nvSpPr>
          <p:spPr>
            <a:xfrm rot="-6214160">
              <a:off x="8410612" y="525573"/>
              <a:ext cx="89578" cy="59617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2"/>
            <p:cNvSpPr/>
            <p:nvPr/>
          </p:nvSpPr>
          <p:spPr>
            <a:xfrm rot="-6214160">
              <a:off x="8639593" y="266784"/>
              <a:ext cx="114976" cy="87840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2"/>
            <p:cNvSpPr/>
            <p:nvPr/>
          </p:nvSpPr>
          <p:spPr>
            <a:xfrm rot="-6214160">
              <a:off x="8808879" y="786099"/>
              <a:ext cx="78367" cy="56945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2"/>
            <p:cNvSpPr/>
            <p:nvPr/>
          </p:nvSpPr>
          <p:spPr>
            <a:xfrm rot="-6214160">
              <a:off x="8905160" y="396696"/>
              <a:ext cx="130011" cy="80888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2"/>
            <p:cNvSpPr/>
            <p:nvPr/>
          </p:nvSpPr>
          <p:spPr>
            <a:xfrm rot="-6214160">
              <a:off x="8937217" y="34796"/>
              <a:ext cx="92707" cy="63181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9" name="Google Shape;409;p42"/>
          <p:cNvSpPr txBox="1"/>
          <p:nvPr>
            <p:ph type="title"/>
          </p:nvPr>
        </p:nvSpPr>
        <p:spPr>
          <a:xfrm>
            <a:off x="713232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0" name="Google Shape;410;p42"/>
          <p:cNvSpPr txBox="1"/>
          <p:nvPr>
            <p:ph idx="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_1_1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3" name="Google Shape;413;p43"/>
          <p:cNvSpPr/>
          <p:nvPr/>
        </p:nvSpPr>
        <p:spPr>
          <a:xfrm rot="-5400000">
            <a:off x="46519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14" name="Google Shape;414;p43"/>
          <p:cNvSpPr/>
          <p:nvPr/>
        </p:nvSpPr>
        <p:spPr>
          <a:xfrm rot="5400000">
            <a:off x="-219901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15" name="Google Shape;415;p43"/>
          <p:cNvSpPr/>
          <p:nvPr/>
        </p:nvSpPr>
        <p:spPr>
          <a:xfrm rot="10800000">
            <a:off x="-44198" y="3638792"/>
            <a:ext cx="3090648" cy="1504733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" name="Google Shape;416;p43"/>
          <p:cNvGrpSpPr/>
          <p:nvPr/>
        </p:nvGrpSpPr>
        <p:grpSpPr>
          <a:xfrm rot="10800000">
            <a:off x="67466" y="3944015"/>
            <a:ext cx="609239" cy="1228123"/>
            <a:chOff x="8415916" y="13915"/>
            <a:chExt cx="609239" cy="1228123"/>
          </a:xfrm>
        </p:grpSpPr>
        <p:sp>
          <p:nvSpPr>
            <p:cNvPr id="417" name="Google Shape;417;p43"/>
            <p:cNvSpPr/>
            <p:nvPr/>
          </p:nvSpPr>
          <p:spPr>
            <a:xfrm rot="-6214160">
              <a:off x="8841575" y="1152412"/>
              <a:ext cx="96292" cy="69373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3"/>
            <p:cNvSpPr/>
            <p:nvPr/>
          </p:nvSpPr>
          <p:spPr>
            <a:xfrm rot="-6214160">
              <a:off x="8552011" y="977837"/>
              <a:ext cx="89774" cy="74782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3"/>
            <p:cNvSpPr/>
            <p:nvPr/>
          </p:nvSpPr>
          <p:spPr>
            <a:xfrm rot="-6214160">
              <a:off x="8410612" y="525573"/>
              <a:ext cx="89578" cy="59617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3"/>
            <p:cNvSpPr/>
            <p:nvPr/>
          </p:nvSpPr>
          <p:spPr>
            <a:xfrm rot="-6214160">
              <a:off x="8639593" y="266784"/>
              <a:ext cx="114976" cy="87840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3"/>
            <p:cNvSpPr/>
            <p:nvPr/>
          </p:nvSpPr>
          <p:spPr>
            <a:xfrm rot="-6214160">
              <a:off x="8808879" y="786099"/>
              <a:ext cx="78367" cy="56945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3"/>
            <p:cNvSpPr/>
            <p:nvPr/>
          </p:nvSpPr>
          <p:spPr>
            <a:xfrm rot="-6214160">
              <a:off x="8905160" y="396696"/>
              <a:ext cx="130011" cy="80888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3"/>
            <p:cNvSpPr/>
            <p:nvPr/>
          </p:nvSpPr>
          <p:spPr>
            <a:xfrm rot="-6214160">
              <a:off x="8937217" y="34796"/>
              <a:ext cx="92707" cy="63181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4" name="Google Shape;424;p43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5" name="Google Shape;425;p43"/>
          <p:cNvSpPr txBox="1"/>
          <p:nvPr>
            <p:ph idx="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1_1_1_1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4"/>
          <p:cNvSpPr txBox="1"/>
          <p:nvPr>
            <p:ph idx="12" type="sldNum"/>
          </p:nvPr>
        </p:nvSpPr>
        <p:spPr>
          <a:xfrm flipH="1">
            <a:off x="146710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8" name="Google Shape;428;p44"/>
          <p:cNvSpPr/>
          <p:nvPr/>
        </p:nvSpPr>
        <p:spPr>
          <a:xfrm flipH="1" rot="5400000">
            <a:off x="-301045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29" name="Google Shape;429;p44"/>
          <p:cNvSpPr/>
          <p:nvPr/>
        </p:nvSpPr>
        <p:spPr>
          <a:xfrm flipH="1" rot="-5400000">
            <a:off x="5253893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30" name="Google Shape;430;p44"/>
          <p:cNvSpPr/>
          <p:nvPr/>
        </p:nvSpPr>
        <p:spPr>
          <a:xfrm flipH="1" rot="10800000">
            <a:off x="6053344" y="3638792"/>
            <a:ext cx="3090648" cy="1504733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1" name="Google Shape;431;p44"/>
          <p:cNvGrpSpPr/>
          <p:nvPr/>
        </p:nvGrpSpPr>
        <p:grpSpPr>
          <a:xfrm flipH="1" rot="10800000">
            <a:off x="8423089" y="3944015"/>
            <a:ext cx="609239" cy="1228123"/>
            <a:chOff x="8415916" y="13915"/>
            <a:chExt cx="609239" cy="1228123"/>
          </a:xfrm>
        </p:grpSpPr>
        <p:sp>
          <p:nvSpPr>
            <p:cNvPr id="432" name="Google Shape;432;p44"/>
            <p:cNvSpPr/>
            <p:nvPr/>
          </p:nvSpPr>
          <p:spPr>
            <a:xfrm rot="-6214160">
              <a:off x="8841575" y="1152412"/>
              <a:ext cx="96292" cy="69373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4"/>
            <p:cNvSpPr/>
            <p:nvPr/>
          </p:nvSpPr>
          <p:spPr>
            <a:xfrm rot="-6214160">
              <a:off x="8552011" y="977837"/>
              <a:ext cx="89774" cy="74782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4"/>
            <p:cNvSpPr/>
            <p:nvPr/>
          </p:nvSpPr>
          <p:spPr>
            <a:xfrm rot="-6214160">
              <a:off x="8410612" y="525573"/>
              <a:ext cx="89578" cy="59617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4"/>
            <p:cNvSpPr/>
            <p:nvPr/>
          </p:nvSpPr>
          <p:spPr>
            <a:xfrm rot="-6214160">
              <a:off x="8639593" y="266784"/>
              <a:ext cx="114976" cy="87840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4"/>
            <p:cNvSpPr/>
            <p:nvPr/>
          </p:nvSpPr>
          <p:spPr>
            <a:xfrm rot="-6214160">
              <a:off x="8808879" y="786099"/>
              <a:ext cx="78367" cy="56945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4"/>
            <p:cNvSpPr/>
            <p:nvPr/>
          </p:nvSpPr>
          <p:spPr>
            <a:xfrm rot="-6214160">
              <a:off x="8905160" y="396696"/>
              <a:ext cx="130011" cy="80888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4"/>
            <p:cNvSpPr/>
            <p:nvPr/>
          </p:nvSpPr>
          <p:spPr>
            <a:xfrm rot="-6214160">
              <a:off x="8937217" y="34796"/>
              <a:ext cx="92707" cy="63181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9" name="Google Shape;439;p44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11_1_1_1_1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45"/>
          <p:cNvSpPr/>
          <p:nvPr/>
        </p:nvSpPr>
        <p:spPr>
          <a:xfrm>
            <a:off x="7019976" y="-5405"/>
            <a:ext cx="2124017" cy="1409917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45"/>
          <p:cNvSpPr/>
          <p:nvPr/>
        </p:nvSpPr>
        <p:spPr>
          <a:xfrm flipH="1" rot="-5400000">
            <a:off x="7135448" y="3125207"/>
            <a:ext cx="2009324" cy="202712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43" name="Google Shape;443;p45"/>
          <p:cNvSpPr/>
          <p:nvPr/>
        </p:nvSpPr>
        <p:spPr>
          <a:xfrm flipH="1" rot="5400000">
            <a:off x="191893" y="-195857"/>
            <a:ext cx="3890548" cy="427431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grpSp>
        <p:nvGrpSpPr>
          <p:cNvPr id="444" name="Google Shape;444;p45"/>
          <p:cNvGrpSpPr/>
          <p:nvPr/>
        </p:nvGrpSpPr>
        <p:grpSpPr>
          <a:xfrm flipH="1" rot="10800000">
            <a:off x="146705" y="3886587"/>
            <a:ext cx="654477" cy="1072337"/>
            <a:chOff x="8415916" y="244516"/>
            <a:chExt cx="608816" cy="997523"/>
          </a:xfrm>
        </p:grpSpPr>
        <p:sp>
          <p:nvSpPr>
            <p:cNvPr id="445" name="Google Shape;445;p45"/>
            <p:cNvSpPr/>
            <p:nvPr/>
          </p:nvSpPr>
          <p:spPr>
            <a:xfrm rot="-6214160">
              <a:off x="8841575" y="1152412"/>
              <a:ext cx="96292" cy="69373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5"/>
            <p:cNvSpPr/>
            <p:nvPr/>
          </p:nvSpPr>
          <p:spPr>
            <a:xfrm rot="-6214160">
              <a:off x="8552011" y="977837"/>
              <a:ext cx="89774" cy="74782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5"/>
            <p:cNvSpPr/>
            <p:nvPr/>
          </p:nvSpPr>
          <p:spPr>
            <a:xfrm rot="-6214160">
              <a:off x="8410612" y="525573"/>
              <a:ext cx="89578" cy="59617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5"/>
            <p:cNvSpPr/>
            <p:nvPr/>
          </p:nvSpPr>
          <p:spPr>
            <a:xfrm rot="-6214160">
              <a:off x="8639593" y="266784"/>
              <a:ext cx="114976" cy="87840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5"/>
            <p:cNvSpPr/>
            <p:nvPr/>
          </p:nvSpPr>
          <p:spPr>
            <a:xfrm rot="-6214160">
              <a:off x="8808879" y="786099"/>
              <a:ext cx="78367" cy="56945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5"/>
            <p:cNvSpPr/>
            <p:nvPr/>
          </p:nvSpPr>
          <p:spPr>
            <a:xfrm rot="-6214160">
              <a:off x="8905160" y="396696"/>
              <a:ext cx="130011" cy="80888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45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11_1_1_1_1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6"/>
          <p:cNvSpPr/>
          <p:nvPr/>
        </p:nvSpPr>
        <p:spPr>
          <a:xfrm>
            <a:off x="7019976" y="-5405"/>
            <a:ext cx="2124017" cy="1409917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6"/>
          <p:cNvSpPr txBox="1"/>
          <p:nvPr>
            <p:ph idx="12" type="sldNum"/>
          </p:nvPr>
        </p:nvSpPr>
        <p:spPr>
          <a:xfrm flipH="1">
            <a:off x="146710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5" name="Google Shape;455;p46"/>
          <p:cNvSpPr/>
          <p:nvPr/>
        </p:nvSpPr>
        <p:spPr>
          <a:xfrm flipH="1" rot="-5400000">
            <a:off x="7569543" y="3559407"/>
            <a:ext cx="1329922" cy="1838408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56" name="Google Shape;456;p46"/>
          <p:cNvSpPr/>
          <p:nvPr/>
        </p:nvSpPr>
        <p:spPr>
          <a:xfrm flipH="1" rot="5400000">
            <a:off x="217040" y="-220812"/>
            <a:ext cx="1633079" cy="2066895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57" name="Google Shape;457;p46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11_1_1_1_1_1_1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7"/>
          <p:cNvSpPr/>
          <p:nvPr/>
        </p:nvSpPr>
        <p:spPr>
          <a:xfrm rot="-5400000">
            <a:off x="5728035" y="-405912"/>
            <a:ext cx="3015460" cy="381646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60" name="Google Shape;460;p47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1" name="Google Shape;461;p47"/>
          <p:cNvSpPr/>
          <p:nvPr/>
        </p:nvSpPr>
        <p:spPr>
          <a:xfrm flipH="1" rot="10800000">
            <a:off x="7734500" y="-56597"/>
            <a:ext cx="1447806" cy="1192197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47"/>
          <p:cNvSpPr/>
          <p:nvPr/>
        </p:nvSpPr>
        <p:spPr>
          <a:xfrm flipH="1">
            <a:off x="1" y="-1901"/>
            <a:ext cx="1625396" cy="1078820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1_1_1_1_1_1_1_1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8"/>
          <p:cNvSpPr/>
          <p:nvPr/>
        </p:nvSpPr>
        <p:spPr>
          <a:xfrm flipH="1" rot="5400000">
            <a:off x="-190604" y="142170"/>
            <a:ext cx="4013737" cy="372097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65" name="Google Shape;465;p48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6" name="Google Shape;466;p48"/>
          <p:cNvSpPr/>
          <p:nvPr/>
        </p:nvSpPr>
        <p:spPr>
          <a:xfrm flipH="1" rot="-5400000">
            <a:off x="5996217" y="1967158"/>
            <a:ext cx="3247690" cy="3105074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67" name="Google Shape;467;p48"/>
          <p:cNvSpPr/>
          <p:nvPr/>
        </p:nvSpPr>
        <p:spPr>
          <a:xfrm flipH="1" rot="10800000">
            <a:off x="6078752" y="3718273"/>
            <a:ext cx="3065362" cy="1425252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" name="Google Shape;468;p48"/>
          <p:cNvGrpSpPr/>
          <p:nvPr/>
        </p:nvGrpSpPr>
        <p:grpSpPr>
          <a:xfrm flipH="1" rot="10800000">
            <a:off x="8423089" y="3944015"/>
            <a:ext cx="609239" cy="1228123"/>
            <a:chOff x="8415916" y="13915"/>
            <a:chExt cx="609239" cy="1228123"/>
          </a:xfrm>
        </p:grpSpPr>
        <p:sp>
          <p:nvSpPr>
            <p:cNvPr id="469" name="Google Shape;469;p48"/>
            <p:cNvSpPr/>
            <p:nvPr/>
          </p:nvSpPr>
          <p:spPr>
            <a:xfrm rot="-6214160">
              <a:off x="8841575" y="1152412"/>
              <a:ext cx="96292" cy="69373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8"/>
            <p:cNvSpPr/>
            <p:nvPr/>
          </p:nvSpPr>
          <p:spPr>
            <a:xfrm rot="-6214160">
              <a:off x="8552011" y="977837"/>
              <a:ext cx="89774" cy="74782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8"/>
            <p:cNvSpPr/>
            <p:nvPr/>
          </p:nvSpPr>
          <p:spPr>
            <a:xfrm rot="-6214160">
              <a:off x="8410612" y="525573"/>
              <a:ext cx="89578" cy="59617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8"/>
            <p:cNvSpPr/>
            <p:nvPr/>
          </p:nvSpPr>
          <p:spPr>
            <a:xfrm rot="-6214160">
              <a:off x="8639593" y="266784"/>
              <a:ext cx="114976" cy="87840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8"/>
            <p:cNvSpPr/>
            <p:nvPr/>
          </p:nvSpPr>
          <p:spPr>
            <a:xfrm rot="-6214160">
              <a:off x="8808879" y="786099"/>
              <a:ext cx="78367" cy="56945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8"/>
            <p:cNvSpPr/>
            <p:nvPr/>
          </p:nvSpPr>
          <p:spPr>
            <a:xfrm rot="-6214160">
              <a:off x="8905160" y="396696"/>
              <a:ext cx="130011" cy="80888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8"/>
            <p:cNvSpPr/>
            <p:nvPr/>
          </p:nvSpPr>
          <p:spPr>
            <a:xfrm rot="-6214160">
              <a:off x="8937217" y="34796"/>
              <a:ext cx="92707" cy="63181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11_1_1_1_1_1_1_1_1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9"/>
          <p:cNvSpPr/>
          <p:nvPr/>
        </p:nvSpPr>
        <p:spPr>
          <a:xfrm rot="-5400000">
            <a:off x="6761888" y="-588048"/>
            <a:ext cx="1833678" cy="3009754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78" name="Google Shape;478;p49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9" name="Google Shape;479;p49"/>
          <p:cNvSpPr/>
          <p:nvPr/>
        </p:nvSpPr>
        <p:spPr>
          <a:xfrm flipH="1">
            <a:off x="184" y="-1"/>
            <a:ext cx="2388853" cy="1163052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9"/>
          <p:cNvSpPr/>
          <p:nvPr/>
        </p:nvSpPr>
        <p:spPr>
          <a:xfrm flipH="1" rot="10800000">
            <a:off x="6980173" y="4070752"/>
            <a:ext cx="2203423" cy="1072773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11_1_1_1_1_1_1_1_1_1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0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3" name="Google Shape;483;p50"/>
          <p:cNvSpPr/>
          <p:nvPr/>
        </p:nvSpPr>
        <p:spPr>
          <a:xfrm flipH="1">
            <a:off x="-2" y="-5417"/>
            <a:ext cx="2124017" cy="1409917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50"/>
          <p:cNvSpPr/>
          <p:nvPr/>
        </p:nvSpPr>
        <p:spPr>
          <a:xfrm rot="5400000">
            <a:off x="225787" y="3498284"/>
            <a:ext cx="1329922" cy="1895355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85" name="Google Shape;485;p50"/>
          <p:cNvSpPr/>
          <p:nvPr/>
        </p:nvSpPr>
        <p:spPr>
          <a:xfrm rot="-5400000">
            <a:off x="7303721" y="-220812"/>
            <a:ext cx="1633079" cy="2066895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6"/>
          <p:cNvGrpSpPr/>
          <p:nvPr/>
        </p:nvGrpSpPr>
        <p:grpSpPr>
          <a:xfrm rot="10800000">
            <a:off x="67466" y="3944015"/>
            <a:ext cx="609239" cy="1228123"/>
            <a:chOff x="8415916" y="13915"/>
            <a:chExt cx="609239" cy="1228123"/>
          </a:xfrm>
        </p:grpSpPr>
        <p:sp>
          <p:nvSpPr>
            <p:cNvPr id="51" name="Google Shape;51;p6"/>
            <p:cNvSpPr/>
            <p:nvPr/>
          </p:nvSpPr>
          <p:spPr>
            <a:xfrm rot="-6214160">
              <a:off x="8841575" y="1152412"/>
              <a:ext cx="96292" cy="69373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 rot="-6214160">
              <a:off x="8552011" y="977837"/>
              <a:ext cx="89774" cy="74782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6214160">
              <a:off x="8410612" y="525573"/>
              <a:ext cx="89578" cy="59617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6214160">
              <a:off x="8639593" y="266784"/>
              <a:ext cx="114976" cy="87840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6214160">
              <a:off x="8808879" y="786099"/>
              <a:ext cx="78367" cy="56945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 rot="-6214160">
              <a:off x="8905160" y="396696"/>
              <a:ext cx="130011" cy="80888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 rot="-6214160">
              <a:off x="8937217" y="34796"/>
              <a:ext cx="92707" cy="63181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6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1"/>
          <p:cNvSpPr/>
          <p:nvPr/>
        </p:nvSpPr>
        <p:spPr>
          <a:xfrm rot="5400000">
            <a:off x="-285585" y="216669"/>
            <a:ext cx="5263695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88" name="Google Shape;488;p51"/>
          <p:cNvSpPr/>
          <p:nvPr/>
        </p:nvSpPr>
        <p:spPr>
          <a:xfrm rot="10800000">
            <a:off x="-877" y="2971883"/>
            <a:ext cx="4436125" cy="2159800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51"/>
          <p:cNvSpPr/>
          <p:nvPr/>
        </p:nvSpPr>
        <p:spPr>
          <a:xfrm rot="-5400000">
            <a:off x="4279719" y="266223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490" name="Google Shape;490;p51"/>
          <p:cNvSpPr/>
          <p:nvPr/>
        </p:nvSpPr>
        <p:spPr>
          <a:xfrm rot="10800000">
            <a:off x="-877" y="-11817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51"/>
          <p:cNvSpPr/>
          <p:nvPr/>
        </p:nvSpPr>
        <p:spPr>
          <a:xfrm>
            <a:off x="7223998" y="3472833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51"/>
          <p:cNvSpPr/>
          <p:nvPr/>
        </p:nvSpPr>
        <p:spPr>
          <a:xfrm rot="-5400000">
            <a:off x="7284673" y="96958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51"/>
          <p:cNvSpPr/>
          <p:nvPr/>
        </p:nvSpPr>
        <p:spPr>
          <a:xfrm rot="10800000">
            <a:off x="9124309" y="3623527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51"/>
          <p:cNvSpPr/>
          <p:nvPr/>
        </p:nvSpPr>
        <p:spPr>
          <a:xfrm rot="10800000">
            <a:off x="9124309" y="2712403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51"/>
          <p:cNvSpPr/>
          <p:nvPr/>
        </p:nvSpPr>
        <p:spPr>
          <a:xfrm flipH="1" rot="10800000">
            <a:off x="7998430" y="5122389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51"/>
          <p:cNvSpPr/>
          <p:nvPr/>
        </p:nvSpPr>
        <p:spPr>
          <a:xfrm flipH="1" rot="10800000">
            <a:off x="7998430" y="5122389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chemeClr val="hlink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51"/>
          <p:cNvSpPr txBox="1"/>
          <p:nvPr>
            <p:ph type="title"/>
          </p:nvPr>
        </p:nvSpPr>
        <p:spPr>
          <a:xfrm>
            <a:off x="2424600" y="539512"/>
            <a:ext cx="4294800" cy="87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8" name="Google Shape;498;p51"/>
          <p:cNvSpPr txBox="1"/>
          <p:nvPr>
            <p:ph idx="1" type="subTitle"/>
          </p:nvPr>
        </p:nvSpPr>
        <p:spPr>
          <a:xfrm>
            <a:off x="2854650" y="1661750"/>
            <a:ext cx="3434700" cy="115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" name="Google Shape;499;p51"/>
          <p:cNvSpPr txBox="1"/>
          <p:nvPr/>
        </p:nvSpPr>
        <p:spPr>
          <a:xfrm>
            <a:off x="1683150" y="4214975"/>
            <a:ext cx="577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, and includes icons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2"/>
          <p:cNvSpPr/>
          <p:nvPr/>
        </p:nvSpPr>
        <p:spPr>
          <a:xfrm rot="5400000">
            <a:off x="-256848" y="651438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502" name="Google Shape;502;p52"/>
          <p:cNvSpPr/>
          <p:nvPr/>
        </p:nvSpPr>
        <p:spPr>
          <a:xfrm rot="-5400000">
            <a:off x="5298090" y="215838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2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3"/>
          <p:cNvSpPr/>
          <p:nvPr/>
        </p:nvSpPr>
        <p:spPr>
          <a:xfrm rot="-5400000">
            <a:off x="46519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505" name="Google Shape;505;p53"/>
          <p:cNvSpPr/>
          <p:nvPr/>
        </p:nvSpPr>
        <p:spPr>
          <a:xfrm rot="5400000">
            <a:off x="-219901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1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4"/>
          <p:cNvSpPr/>
          <p:nvPr/>
        </p:nvSpPr>
        <p:spPr>
          <a:xfrm rot="-5400000">
            <a:off x="46519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508" name="Google Shape;508;p54"/>
          <p:cNvSpPr/>
          <p:nvPr/>
        </p:nvSpPr>
        <p:spPr>
          <a:xfrm rot="5400000">
            <a:off x="-219901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509" name="Google Shape;509;p54"/>
          <p:cNvSpPr/>
          <p:nvPr/>
        </p:nvSpPr>
        <p:spPr>
          <a:xfrm flipH="1" rot="10800000">
            <a:off x="6638852" y="3904664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54"/>
          <p:cNvSpPr/>
          <p:nvPr/>
        </p:nvSpPr>
        <p:spPr>
          <a:xfrm flipH="1">
            <a:off x="2" y="-11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9_1_1"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5"/>
          <p:cNvSpPr/>
          <p:nvPr/>
        </p:nvSpPr>
        <p:spPr>
          <a:xfrm rot="-5400000">
            <a:off x="46519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513" name="Google Shape;513;p55"/>
          <p:cNvSpPr/>
          <p:nvPr/>
        </p:nvSpPr>
        <p:spPr>
          <a:xfrm rot="5400000">
            <a:off x="-219901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514" name="Google Shape;514;p55"/>
          <p:cNvSpPr/>
          <p:nvPr/>
        </p:nvSpPr>
        <p:spPr>
          <a:xfrm flipH="1">
            <a:off x="2" y="-11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55"/>
          <p:cNvSpPr/>
          <p:nvPr/>
        </p:nvSpPr>
        <p:spPr>
          <a:xfrm flipH="1" rot="10800000">
            <a:off x="6638852" y="3904664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9_1_1_1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6"/>
          <p:cNvSpPr/>
          <p:nvPr/>
        </p:nvSpPr>
        <p:spPr>
          <a:xfrm rot="-5400000">
            <a:off x="4651903" y="252785"/>
            <a:ext cx="4748937" cy="423524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518" name="Google Shape;518;p56"/>
          <p:cNvSpPr/>
          <p:nvPr/>
        </p:nvSpPr>
        <p:spPr>
          <a:xfrm rot="5400000">
            <a:off x="-219901" y="1297625"/>
            <a:ext cx="4065802" cy="3626003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519" name="Google Shape;519;p56"/>
          <p:cNvSpPr/>
          <p:nvPr/>
        </p:nvSpPr>
        <p:spPr>
          <a:xfrm flipH="1">
            <a:off x="2" y="-11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56"/>
          <p:cNvSpPr/>
          <p:nvPr/>
        </p:nvSpPr>
        <p:spPr>
          <a:xfrm flipH="1" rot="10800000">
            <a:off x="6638852" y="3904664"/>
            <a:ext cx="2544561" cy="1238861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56"/>
          <p:cNvSpPr/>
          <p:nvPr/>
        </p:nvSpPr>
        <p:spPr>
          <a:xfrm rot="-4397836">
            <a:off x="-311980" y="237797"/>
            <a:ext cx="2759764" cy="1609802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22" name="Google Shape;522;p56"/>
          <p:cNvSpPr/>
          <p:nvPr/>
        </p:nvSpPr>
        <p:spPr>
          <a:xfrm rot="6402164">
            <a:off x="6636020" y="3164622"/>
            <a:ext cx="2759764" cy="1609802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/>
          <p:nvPr/>
        </p:nvSpPr>
        <p:spPr>
          <a:xfrm rot="-5400000">
            <a:off x="4293910" y="279082"/>
            <a:ext cx="5141489" cy="4585332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61" name="Google Shape;61;p7"/>
          <p:cNvSpPr/>
          <p:nvPr/>
        </p:nvSpPr>
        <p:spPr>
          <a:xfrm rot="5400000">
            <a:off x="-253173" y="207225"/>
            <a:ext cx="5200627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720000" y="539500"/>
            <a:ext cx="72195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1" type="subTitle"/>
          </p:nvPr>
        </p:nvSpPr>
        <p:spPr>
          <a:xfrm>
            <a:off x="720000" y="1541950"/>
            <a:ext cx="4150800" cy="27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64" name="Google Shape;64;p7"/>
          <p:cNvGrpSpPr/>
          <p:nvPr/>
        </p:nvGrpSpPr>
        <p:grpSpPr>
          <a:xfrm rot="10800000">
            <a:off x="-17" y="3848043"/>
            <a:ext cx="1130465" cy="1294452"/>
            <a:chOff x="7852208" y="207243"/>
            <a:chExt cx="1130465" cy="1294452"/>
          </a:xfrm>
        </p:grpSpPr>
        <p:sp>
          <p:nvSpPr>
            <p:cNvPr id="65" name="Google Shape;65;p7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7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" name="Google Shape;72;p7"/>
          <p:cNvSpPr/>
          <p:nvPr/>
        </p:nvSpPr>
        <p:spPr>
          <a:xfrm flipH="1" rot="10800000">
            <a:off x="7839328" y="2932"/>
            <a:ext cx="1351534" cy="1205338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 rot="-5400000">
            <a:off x="4209847" y="207225"/>
            <a:ext cx="5200627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75" name="Google Shape;75;p8"/>
          <p:cNvSpPr/>
          <p:nvPr/>
        </p:nvSpPr>
        <p:spPr>
          <a:xfrm>
            <a:off x="4707873" y="-5"/>
            <a:ext cx="4436125" cy="2159800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8"/>
          <p:cNvSpPr/>
          <p:nvPr/>
        </p:nvSpPr>
        <p:spPr>
          <a:xfrm rot="5400000">
            <a:off x="-303110" y="177882"/>
            <a:ext cx="5263695" cy="4694319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chemeClr val="accent3">
              <a:alpha val="3184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77" name="Google Shape;77;p8"/>
          <p:cNvSpPr/>
          <p:nvPr/>
        </p:nvSpPr>
        <p:spPr>
          <a:xfrm rot="10800000">
            <a:off x="-18402" y="3009295"/>
            <a:ext cx="4436125" cy="2159800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8"/>
          <p:cNvSpPr/>
          <p:nvPr/>
        </p:nvSpPr>
        <p:spPr>
          <a:xfrm rot="10800000">
            <a:off x="-18402" y="-29739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>
            <a:off x="7206473" y="3402495"/>
            <a:ext cx="1964725" cy="1752200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8"/>
          <p:cNvSpPr txBox="1"/>
          <p:nvPr>
            <p:ph type="title"/>
          </p:nvPr>
        </p:nvSpPr>
        <p:spPr>
          <a:xfrm>
            <a:off x="1139400" y="1514850"/>
            <a:ext cx="6865200" cy="21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7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/>
          <p:nvPr/>
        </p:nvSpPr>
        <p:spPr>
          <a:xfrm flipH="1">
            <a:off x="42247" y="332588"/>
            <a:ext cx="4033634" cy="3703857"/>
          </a:xfrm>
          <a:custGeom>
            <a:rect b="b" l="l" r="r" t="t"/>
            <a:pathLst>
              <a:path extrusionOk="0" h="45364" w="49400">
                <a:moveTo>
                  <a:pt x="14184" y="2711"/>
                </a:moveTo>
                <a:cubicBezTo>
                  <a:pt x="9663" y="5563"/>
                  <a:pt x="2430" y="12657"/>
                  <a:pt x="830" y="17734"/>
                </a:cubicBezTo>
                <a:cubicBezTo>
                  <a:pt x="-770" y="22811"/>
                  <a:pt x="-74" y="28585"/>
                  <a:pt x="4586" y="33175"/>
                </a:cubicBezTo>
                <a:cubicBezTo>
                  <a:pt x="9246" y="37766"/>
                  <a:pt x="21627" y="44929"/>
                  <a:pt x="28791" y="45277"/>
                </a:cubicBezTo>
                <a:cubicBezTo>
                  <a:pt x="35955" y="45625"/>
                  <a:pt x="44649" y="41244"/>
                  <a:pt x="47570" y="35262"/>
                </a:cubicBezTo>
                <a:cubicBezTo>
                  <a:pt x="50491" y="29281"/>
                  <a:pt x="49587" y="15161"/>
                  <a:pt x="46318" y="9388"/>
                </a:cubicBezTo>
                <a:cubicBezTo>
                  <a:pt x="43049" y="3615"/>
                  <a:pt x="33312" y="1737"/>
                  <a:pt x="27956" y="624"/>
                </a:cubicBezTo>
                <a:cubicBezTo>
                  <a:pt x="22600" y="-489"/>
                  <a:pt x="18705" y="-141"/>
                  <a:pt x="14184" y="271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</p:sp>
      <p:sp>
        <p:nvSpPr>
          <p:cNvPr id="83" name="Google Shape;83;p9"/>
          <p:cNvSpPr txBox="1"/>
          <p:nvPr>
            <p:ph type="title"/>
          </p:nvPr>
        </p:nvSpPr>
        <p:spPr>
          <a:xfrm>
            <a:off x="713225" y="1368850"/>
            <a:ext cx="3600600" cy="77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 sz="5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4" name="Google Shape;84;p9"/>
          <p:cNvSpPr txBox="1"/>
          <p:nvPr>
            <p:ph idx="1" type="subTitle"/>
          </p:nvPr>
        </p:nvSpPr>
        <p:spPr>
          <a:xfrm>
            <a:off x="713225" y="2401350"/>
            <a:ext cx="3600600" cy="66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9"/>
          <p:cNvSpPr/>
          <p:nvPr/>
        </p:nvSpPr>
        <p:spPr>
          <a:xfrm flipH="1" rot="-5400000">
            <a:off x="3610265" y="-391313"/>
            <a:ext cx="5141489" cy="5926116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 </a:t>
            </a:r>
            <a:endParaRPr>
              <a:solidFill>
                <a:schemeClr val="hlink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 txBox="1"/>
          <p:nvPr>
            <p:ph type="title"/>
          </p:nvPr>
        </p:nvSpPr>
        <p:spPr>
          <a:xfrm>
            <a:off x="713225" y="1107725"/>
            <a:ext cx="3949800" cy="122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 sz="33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56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39496"/>
            <a:ext cx="8520600" cy="32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Slab"/>
              <a:buNone/>
              <a:defRPr sz="3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5.xml"/><Relationship Id="rId5" Type="http://schemas.openxmlformats.org/officeDocument/2006/relationships/slide" Target="/ppt/slides/slide12.xml"/><Relationship Id="rId6" Type="http://schemas.openxmlformats.org/officeDocument/2006/relationships/slide" Target="/ppt/slides/slide3.xml"/><Relationship Id="rId7" Type="http://schemas.openxmlformats.org/officeDocument/2006/relationships/slide" Target="/ppt/slides/slide5.xml"/><Relationship Id="rId8" Type="http://schemas.openxmlformats.org/officeDocument/2006/relationships/slide" Target="/ppt/slides/slide1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7"/>
          <p:cNvSpPr txBox="1"/>
          <p:nvPr>
            <p:ph idx="1" type="subTitle"/>
          </p:nvPr>
        </p:nvSpPr>
        <p:spPr>
          <a:xfrm>
            <a:off x="2305225" y="3262525"/>
            <a:ext cx="4528800" cy="12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: Group 21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Bintang Abelian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Ashar Saragih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Sitti Fildzah Rahma </a:t>
            </a:r>
            <a:endParaRPr/>
          </a:p>
        </p:txBody>
      </p:sp>
      <p:sp>
        <p:nvSpPr>
          <p:cNvPr id="528" name="Google Shape;528;p57"/>
          <p:cNvSpPr txBox="1"/>
          <p:nvPr>
            <p:ph type="ctrTitle"/>
          </p:nvPr>
        </p:nvSpPr>
        <p:spPr>
          <a:xfrm>
            <a:off x="1131450" y="1278725"/>
            <a:ext cx="6881100" cy="165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Data Prepration for Xeratic Expansion Business</a:t>
            </a:r>
            <a:endParaRPr sz="4000">
              <a:solidFill>
                <a:schemeClr val="accent4"/>
              </a:solidFill>
            </a:endParaRPr>
          </a:p>
        </p:txBody>
      </p:sp>
      <p:sp>
        <p:nvSpPr>
          <p:cNvPr id="529" name="Google Shape;529;p57"/>
          <p:cNvSpPr/>
          <p:nvPr/>
        </p:nvSpPr>
        <p:spPr>
          <a:xfrm rot="6380618">
            <a:off x="5386325" y="2270909"/>
            <a:ext cx="4396790" cy="2564698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57"/>
          <p:cNvSpPr/>
          <p:nvPr/>
        </p:nvSpPr>
        <p:spPr>
          <a:xfrm rot="-4397836">
            <a:off x="-311980" y="237797"/>
            <a:ext cx="2759764" cy="1609802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grpSp>
        <p:nvGrpSpPr>
          <p:cNvPr id="531" name="Google Shape;531;p57"/>
          <p:cNvGrpSpPr/>
          <p:nvPr/>
        </p:nvGrpSpPr>
        <p:grpSpPr>
          <a:xfrm>
            <a:off x="7852208" y="207243"/>
            <a:ext cx="1130465" cy="1294452"/>
            <a:chOff x="7852208" y="207243"/>
            <a:chExt cx="1130465" cy="1294452"/>
          </a:xfrm>
        </p:grpSpPr>
        <p:sp>
          <p:nvSpPr>
            <p:cNvPr id="532" name="Google Shape;532;p57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57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57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57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57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57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57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" name="Google Shape;539;p57"/>
          <p:cNvGrpSpPr/>
          <p:nvPr/>
        </p:nvGrpSpPr>
        <p:grpSpPr>
          <a:xfrm>
            <a:off x="215208" y="3785793"/>
            <a:ext cx="1130465" cy="1294452"/>
            <a:chOff x="7852208" y="207243"/>
            <a:chExt cx="1130465" cy="1294452"/>
          </a:xfrm>
        </p:grpSpPr>
        <p:sp>
          <p:nvSpPr>
            <p:cNvPr id="540" name="Google Shape;540;p57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57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57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57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57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57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57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66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Variabel</a:t>
            </a:r>
            <a:endParaRPr/>
          </a:p>
        </p:txBody>
      </p:sp>
      <p:sp>
        <p:nvSpPr>
          <p:cNvPr id="788" name="Google Shape;788;p66"/>
          <p:cNvSpPr txBox="1"/>
          <p:nvPr>
            <p:ph idx="4294967295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89" name="Google Shape;789;p66"/>
          <p:cNvCxnSpPr/>
          <p:nvPr/>
        </p:nvCxnSpPr>
        <p:spPr>
          <a:xfrm>
            <a:off x="0" y="954913"/>
            <a:ext cx="5101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66"/>
          <p:cNvCxnSpPr/>
          <p:nvPr/>
        </p:nvCxnSpPr>
        <p:spPr>
          <a:xfrm rot="5400000">
            <a:off x="1567182" y="2825241"/>
            <a:ext cx="843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diamond"/>
            <a:tailEnd len="med" w="med" type="oval"/>
          </a:ln>
        </p:spPr>
      </p:cxnSp>
      <p:cxnSp>
        <p:nvCxnSpPr>
          <p:cNvPr id="791" name="Google Shape;791;p66"/>
          <p:cNvCxnSpPr/>
          <p:nvPr/>
        </p:nvCxnSpPr>
        <p:spPr>
          <a:xfrm rot="5400000">
            <a:off x="5932950" y="2803404"/>
            <a:ext cx="843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diamond"/>
            <a:tailEnd len="med" w="med" type="oval"/>
          </a:ln>
        </p:spPr>
      </p:cxnSp>
      <p:sp>
        <p:nvSpPr>
          <p:cNvPr id="792" name="Google Shape;792;p66"/>
          <p:cNvSpPr txBox="1"/>
          <p:nvPr/>
        </p:nvSpPr>
        <p:spPr>
          <a:xfrm>
            <a:off x="117775" y="1093538"/>
            <a:ext cx="3971100" cy="11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Penduduk Usia 16-25+ yang Pernah Mengakses Internet 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445469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3" name="Google Shape;793;p66"/>
          <p:cNvSpPr txBox="1"/>
          <p:nvPr/>
        </p:nvSpPr>
        <p:spPr>
          <a:xfrm>
            <a:off x="1022275" y="3335324"/>
            <a:ext cx="2162100" cy="118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Penduduk berusia 16-25+ yang pernah menggunakan internet. </a:t>
            </a:r>
            <a:endParaRPr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4" name="Google Shape;794;p66"/>
          <p:cNvSpPr txBox="1"/>
          <p:nvPr/>
        </p:nvSpPr>
        <p:spPr>
          <a:xfrm>
            <a:off x="4227500" y="1129963"/>
            <a:ext cx="4580700" cy="114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Pengakses Internet Sektor Informasi dan Komunikasi 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5" name="Google Shape;795;p66"/>
          <p:cNvSpPr txBox="1"/>
          <p:nvPr/>
        </p:nvSpPr>
        <p:spPr>
          <a:xfrm>
            <a:off x="4976750" y="3335325"/>
            <a:ext cx="2923500" cy="12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Banyaknya pengguna internet pada sektor infromasi dan komunikasi </a:t>
            </a:r>
            <a:endParaRPr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grpSp>
        <p:nvGrpSpPr>
          <p:cNvPr id="796" name="Google Shape;796;p66"/>
          <p:cNvGrpSpPr/>
          <p:nvPr/>
        </p:nvGrpSpPr>
        <p:grpSpPr>
          <a:xfrm>
            <a:off x="-35650" y="2753443"/>
            <a:ext cx="9215300" cy="429325"/>
            <a:chOff x="-34200" y="2487668"/>
            <a:chExt cx="9215300" cy="429325"/>
          </a:xfrm>
        </p:grpSpPr>
        <p:sp>
          <p:nvSpPr>
            <p:cNvPr id="797" name="Google Shape;797;p66"/>
            <p:cNvSpPr/>
            <p:nvPr/>
          </p:nvSpPr>
          <p:spPr>
            <a:xfrm>
              <a:off x="-31300" y="2487668"/>
              <a:ext cx="9212400" cy="276925"/>
            </a:xfrm>
            <a:custGeom>
              <a:rect b="b" l="l" r="r" t="t"/>
              <a:pathLst>
                <a:path extrusionOk="0" h="11077" w="368496">
                  <a:moveTo>
                    <a:pt x="0" y="9790"/>
                  </a:moveTo>
                  <a:cubicBezTo>
                    <a:pt x="17110" y="8469"/>
                    <a:pt x="68858" y="1652"/>
                    <a:pt x="102661" y="1861"/>
                  </a:cubicBezTo>
                  <a:cubicBezTo>
                    <a:pt x="136464" y="2070"/>
                    <a:pt x="166721" y="11320"/>
                    <a:pt x="202819" y="11042"/>
                  </a:cubicBezTo>
                  <a:cubicBezTo>
                    <a:pt x="238918" y="10764"/>
                    <a:pt x="291639" y="956"/>
                    <a:pt x="319252" y="191"/>
                  </a:cubicBezTo>
                  <a:cubicBezTo>
                    <a:pt x="346865" y="-574"/>
                    <a:pt x="360289" y="5408"/>
                    <a:pt x="368496" y="6451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98" name="Google Shape;798;p66"/>
            <p:cNvSpPr/>
            <p:nvPr/>
          </p:nvSpPr>
          <p:spPr>
            <a:xfrm flipH="1" rot="10800000">
              <a:off x="-34200" y="2640068"/>
              <a:ext cx="9212400" cy="276925"/>
            </a:xfrm>
            <a:custGeom>
              <a:rect b="b" l="l" r="r" t="t"/>
              <a:pathLst>
                <a:path extrusionOk="0" h="11077" w="368496">
                  <a:moveTo>
                    <a:pt x="0" y="9790"/>
                  </a:moveTo>
                  <a:cubicBezTo>
                    <a:pt x="17110" y="8469"/>
                    <a:pt x="68858" y="1652"/>
                    <a:pt x="102661" y="1861"/>
                  </a:cubicBezTo>
                  <a:cubicBezTo>
                    <a:pt x="136464" y="2070"/>
                    <a:pt x="166721" y="11320"/>
                    <a:pt x="202819" y="11042"/>
                  </a:cubicBezTo>
                  <a:cubicBezTo>
                    <a:pt x="238918" y="10764"/>
                    <a:pt x="291639" y="956"/>
                    <a:pt x="319252" y="191"/>
                  </a:cubicBezTo>
                  <a:cubicBezTo>
                    <a:pt x="346865" y="-574"/>
                    <a:pt x="360289" y="5408"/>
                    <a:pt x="368496" y="6451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799" name="Google Shape;799;p66"/>
          <p:cNvGrpSpPr/>
          <p:nvPr/>
        </p:nvGrpSpPr>
        <p:grpSpPr>
          <a:xfrm flipH="1" rot="6139633">
            <a:off x="7941171" y="2111"/>
            <a:ext cx="832912" cy="953736"/>
            <a:chOff x="7852208" y="207243"/>
            <a:chExt cx="1130465" cy="1294452"/>
          </a:xfrm>
        </p:grpSpPr>
        <p:sp>
          <p:nvSpPr>
            <p:cNvPr id="800" name="Google Shape;800;p66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66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66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66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66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66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6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1" name="Google Shape;811;p67"/>
          <p:cNvGrpSpPr/>
          <p:nvPr/>
        </p:nvGrpSpPr>
        <p:grpSpPr>
          <a:xfrm>
            <a:off x="1175492" y="1203152"/>
            <a:ext cx="1185559" cy="863596"/>
            <a:chOff x="1099292" y="1203152"/>
            <a:chExt cx="1185559" cy="863596"/>
          </a:xfrm>
        </p:grpSpPr>
        <p:sp>
          <p:nvSpPr>
            <p:cNvPr id="812" name="Google Shape;812;p67"/>
            <p:cNvSpPr/>
            <p:nvPr/>
          </p:nvSpPr>
          <p:spPr>
            <a:xfrm>
              <a:off x="1267922" y="1307451"/>
              <a:ext cx="787806" cy="723442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813" name="Google Shape;813;p67"/>
            <p:cNvSpPr/>
            <p:nvPr/>
          </p:nvSpPr>
          <p:spPr>
            <a:xfrm rot="5400000">
              <a:off x="1550311" y="1332209"/>
              <a:ext cx="765823" cy="703255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814" name="Google Shape;814;p67"/>
            <p:cNvGrpSpPr/>
            <p:nvPr/>
          </p:nvGrpSpPr>
          <p:grpSpPr>
            <a:xfrm rot="-5935419">
              <a:off x="1144572" y="1206387"/>
              <a:ext cx="316289" cy="362170"/>
              <a:chOff x="7852208" y="207243"/>
              <a:chExt cx="1130465" cy="1294452"/>
            </a:xfrm>
          </p:grpSpPr>
          <p:sp>
            <p:nvSpPr>
              <p:cNvPr id="815" name="Google Shape;815;p67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67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67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67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67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67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67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2" name="Google Shape;822;p67"/>
          <p:cNvGrpSpPr/>
          <p:nvPr/>
        </p:nvGrpSpPr>
        <p:grpSpPr>
          <a:xfrm>
            <a:off x="6615122" y="1312705"/>
            <a:ext cx="1147078" cy="877543"/>
            <a:chOff x="6615122" y="1312705"/>
            <a:chExt cx="1147078" cy="877543"/>
          </a:xfrm>
        </p:grpSpPr>
        <p:sp>
          <p:nvSpPr>
            <p:cNvPr id="823" name="Google Shape;823;p67"/>
            <p:cNvSpPr/>
            <p:nvPr/>
          </p:nvSpPr>
          <p:spPr>
            <a:xfrm rot="10800000">
              <a:off x="6805764" y="1355521"/>
              <a:ext cx="787807" cy="723442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824" name="Google Shape;824;p67"/>
            <p:cNvSpPr/>
            <p:nvPr/>
          </p:nvSpPr>
          <p:spPr>
            <a:xfrm rot="-899992">
              <a:off x="6693086" y="1399832"/>
              <a:ext cx="765861" cy="703289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825" name="Google Shape;825;p67"/>
            <p:cNvGrpSpPr/>
            <p:nvPr/>
          </p:nvGrpSpPr>
          <p:grpSpPr>
            <a:xfrm rot="4864581">
              <a:off x="7400632" y="1817856"/>
              <a:ext cx="316289" cy="362170"/>
              <a:chOff x="7852208" y="207243"/>
              <a:chExt cx="1130465" cy="1294452"/>
            </a:xfrm>
          </p:grpSpPr>
          <p:sp>
            <p:nvSpPr>
              <p:cNvPr id="826" name="Google Shape;826;p67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67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67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67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67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67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67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33" name="Google Shape;833;p67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834" name="Google Shape;834;p67"/>
          <p:cNvSpPr txBox="1"/>
          <p:nvPr>
            <p:ph idx="1" type="subTitle"/>
          </p:nvPr>
        </p:nvSpPr>
        <p:spPr>
          <a:xfrm>
            <a:off x="720000" y="2190249"/>
            <a:ext cx="3693900" cy="258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Visualisasi keseluruhan variabel menggunakan bar chart dan line chart. 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8761D"/>
                </a:solidFill>
                <a:latin typeface="Roboto Slab"/>
                <a:ea typeface="Roboto Slab"/>
                <a:cs typeface="Roboto Slab"/>
                <a:sym typeface="Roboto Slab"/>
              </a:rPr>
              <a:t>Bar chart</a:t>
            </a: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 digunakan untuk membandingkan data antar provinsi. 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200"/>
              <a:buFont typeface="Arial"/>
              <a:buNone/>
            </a:pPr>
            <a:r>
              <a:rPr b="1" lang="en" sz="1800">
                <a:solidFill>
                  <a:srgbClr val="5F7D95"/>
                </a:solidFill>
                <a:latin typeface="Roboto Slab"/>
                <a:ea typeface="Roboto Slab"/>
                <a:cs typeface="Roboto Slab"/>
                <a:sym typeface="Roboto Slab"/>
              </a:rPr>
              <a:t>Line chart</a:t>
            </a: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 digunakan untuk melihat tren variabel. 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835" name="Google Shape;835;p67"/>
          <p:cNvCxnSpPr/>
          <p:nvPr/>
        </p:nvCxnSpPr>
        <p:spPr>
          <a:xfrm>
            <a:off x="5244200" y="973125"/>
            <a:ext cx="1152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6" name="Google Shape;836;p67"/>
          <p:cNvSpPr/>
          <p:nvPr/>
        </p:nvSpPr>
        <p:spPr>
          <a:xfrm flipH="1" rot="-5400000">
            <a:off x="-542578" y="3226527"/>
            <a:ext cx="2421730" cy="1412623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" name="Google Shape;837;p67"/>
          <p:cNvGrpSpPr/>
          <p:nvPr/>
        </p:nvGrpSpPr>
        <p:grpSpPr>
          <a:xfrm>
            <a:off x="7852203" y="207238"/>
            <a:ext cx="1130470" cy="1294459"/>
            <a:chOff x="7852203" y="207238"/>
            <a:chExt cx="1130470" cy="1294459"/>
          </a:xfrm>
        </p:grpSpPr>
        <p:sp>
          <p:nvSpPr>
            <p:cNvPr id="838" name="Google Shape;838;p67"/>
            <p:cNvSpPr/>
            <p:nvPr/>
          </p:nvSpPr>
          <p:spPr>
            <a:xfrm flipH="1" rot="4411644">
              <a:off x="8651505" y="1388004"/>
              <a:ext cx="120712" cy="86966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67"/>
            <p:cNvSpPr/>
            <p:nvPr/>
          </p:nvSpPr>
          <p:spPr>
            <a:xfrm flipH="1" rot="4411644">
              <a:off x="8865496" y="1014324"/>
              <a:ext cx="112541" cy="93748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7"/>
            <p:cNvSpPr/>
            <p:nvPr/>
          </p:nvSpPr>
          <p:spPr>
            <a:xfrm flipH="1" rot="4411644">
              <a:off x="8730571" y="436001"/>
              <a:ext cx="112296" cy="74737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67"/>
            <p:cNvSpPr/>
            <p:nvPr/>
          </p:nvSpPr>
          <p:spPr>
            <a:xfrm flipH="1" rot="4411644">
              <a:off x="8298821" y="304465"/>
              <a:ext cx="144136" cy="110117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67"/>
            <p:cNvSpPr/>
            <p:nvPr/>
          </p:nvSpPr>
          <p:spPr>
            <a:xfrm flipH="1" rot="4411644">
              <a:off x="8474150" y="965383"/>
              <a:ext cx="98242" cy="71387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67"/>
            <p:cNvSpPr/>
            <p:nvPr/>
          </p:nvSpPr>
          <p:spPr>
            <a:xfrm flipH="1" rot="4411644">
              <a:off x="8072397" y="617419"/>
              <a:ext cx="162983" cy="101402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67"/>
            <p:cNvSpPr/>
            <p:nvPr/>
          </p:nvSpPr>
          <p:spPr>
            <a:xfrm flipH="1" rot="4411644">
              <a:off x="7848547" y="234589"/>
              <a:ext cx="116218" cy="79204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5" name="Google Shape;845;p67"/>
          <p:cNvSpPr txBox="1"/>
          <p:nvPr>
            <p:ph idx="1" type="subTitle"/>
          </p:nvPr>
        </p:nvSpPr>
        <p:spPr>
          <a:xfrm>
            <a:off x="5341712" y="2066749"/>
            <a:ext cx="3693900" cy="258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Menampilkan </a:t>
            </a:r>
            <a:r>
              <a:rPr b="1" lang="en" sz="1800">
                <a:solidFill>
                  <a:srgbClr val="5F7D95"/>
                </a:solidFill>
                <a:latin typeface="Roboto Slab"/>
                <a:ea typeface="Roboto Slab"/>
                <a:cs typeface="Roboto Slab"/>
                <a:sym typeface="Roboto Slab"/>
              </a:rPr>
              <a:t>tabel</a:t>
            </a: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 yang berisi raw data keseluruhan variabel untuk mempermudah user jika ingin melihat dan membandingkan variabel tertentu serta melihat penurunan atau kenaikan pertahunnya. 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46" name="Google Shape;846;p67"/>
          <p:cNvSpPr txBox="1"/>
          <p:nvPr/>
        </p:nvSpPr>
        <p:spPr>
          <a:xfrm>
            <a:off x="1641050" y="1304050"/>
            <a:ext cx="720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accent4"/>
                </a:solidFill>
                <a:latin typeface="Roboto Slab"/>
                <a:ea typeface="Roboto Slab"/>
                <a:cs typeface="Roboto Slab"/>
                <a:sym typeface="Roboto Slab"/>
              </a:rPr>
              <a:t>01</a:t>
            </a:r>
            <a:endParaRPr/>
          </a:p>
        </p:txBody>
      </p:sp>
      <p:sp>
        <p:nvSpPr>
          <p:cNvPr id="847" name="Google Shape;847;p67"/>
          <p:cNvSpPr txBox="1"/>
          <p:nvPr/>
        </p:nvSpPr>
        <p:spPr>
          <a:xfrm>
            <a:off x="6722500" y="1420575"/>
            <a:ext cx="7200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accent4"/>
                </a:solidFill>
                <a:latin typeface="Roboto Slab"/>
                <a:ea typeface="Roboto Slab"/>
                <a:cs typeface="Roboto Slab"/>
                <a:sym typeface="Roboto Slab"/>
              </a:rPr>
              <a:t>02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2" name="Google Shape;852;p68"/>
          <p:cNvPicPr preferRelativeResize="0"/>
          <p:nvPr/>
        </p:nvPicPr>
        <p:blipFill rotWithShape="1">
          <a:blip r:embed="rId3">
            <a:alphaModFix/>
          </a:blip>
          <a:srcRect b="1062" l="0" r="0" t="23614"/>
          <a:stretch/>
        </p:blipFill>
        <p:spPr>
          <a:xfrm flipH="1">
            <a:off x="4" y="311100"/>
            <a:ext cx="4282200" cy="48324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grpSp>
        <p:nvGrpSpPr>
          <p:cNvPr id="853" name="Google Shape;853;p68"/>
          <p:cNvGrpSpPr/>
          <p:nvPr/>
        </p:nvGrpSpPr>
        <p:grpSpPr>
          <a:xfrm>
            <a:off x="5252119" y="459691"/>
            <a:ext cx="2407078" cy="2231510"/>
            <a:chOff x="5252119" y="459691"/>
            <a:chExt cx="2407078" cy="2231510"/>
          </a:xfrm>
        </p:grpSpPr>
        <p:sp>
          <p:nvSpPr>
            <p:cNvPr id="854" name="Google Shape;854;p68"/>
            <p:cNvSpPr/>
            <p:nvPr/>
          </p:nvSpPr>
          <p:spPr>
            <a:xfrm rot="-204408">
              <a:off x="5312476" y="525770"/>
              <a:ext cx="2286364" cy="2099353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855" name="Google Shape;855;p68"/>
            <p:cNvSpPr/>
            <p:nvPr/>
          </p:nvSpPr>
          <p:spPr>
            <a:xfrm rot="-204408">
              <a:off x="5547175" y="635611"/>
              <a:ext cx="2056769" cy="188851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856" name="Google Shape;856;p68"/>
          <p:cNvGrpSpPr/>
          <p:nvPr/>
        </p:nvGrpSpPr>
        <p:grpSpPr>
          <a:xfrm rot="-6139599">
            <a:off x="4908232" y="295843"/>
            <a:ext cx="917875" cy="1051024"/>
            <a:chOff x="7852208" y="207243"/>
            <a:chExt cx="1130465" cy="1294452"/>
          </a:xfrm>
        </p:grpSpPr>
        <p:sp>
          <p:nvSpPr>
            <p:cNvPr id="857" name="Google Shape;857;p68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8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68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68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68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68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68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4" name="Google Shape;864;p68"/>
          <p:cNvSpPr txBox="1"/>
          <p:nvPr>
            <p:ph type="title"/>
          </p:nvPr>
        </p:nvSpPr>
        <p:spPr>
          <a:xfrm flipH="1">
            <a:off x="4732950" y="2781625"/>
            <a:ext cx="3701400" cy="12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Tahapan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Pengerjaan</a:t>
            </a:r>
            <a:endParaRPr/>
          </a:p>
        </p:txBody>
      </p:sp>
      <p:sp>
        <p:nvSpPr>
          <p:cNvPr id="865" name="Google Shape;865;p68"/>
          <p:cNvSpPr txBox="1"/>
          <p:nvPr>
            <p:ph idx="2" type="title"/>
          </p:nvPr>
        </p:nvSpPr>
        <p:spPr>
          <a:xfrm flipH="1">
            <a:off x="5916450" y="1253875"/>
            <a:ext cx="1334400" cy="6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866" name="Google Shape;866;p68"/>
          <p:cNvCxnSpPr/>
          <p:nvPr/>
        </p:nvCxnSpPr>
        <p:spPr>
          <a:xfrm>
            <a:off x="5609714" y="4084418"/>
            <a:ext cx="1947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7" name="Google Shape;867;p68"/>
          <p:cNvSpPr/>
          <p:nvPr/>
        </p:nvSpPr>
        <p:spPr>
          <a:xfrm rot="-9130620">
            <a:off x="-822847" y="3106475"/>
            <a:ext cx="3385581" cy="1974849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68"/>
          <p:cNvSpPr/>
          <p:nvPr/>
        </p:nvSpPr>
        <p:spPr>
          <a:xfrm rot="1799969">
            <a:off x="6906454" y="-51440"/>
            <a:ext cx="3055788" cy="1782477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9" name="Google Shape;869;p68"/>
          <p:cNvGrpSpPr/>
          <p:nvPr/>
        </p:nvGrpSpPr>
        <p:grpSpPr>
          <a:xfrm flipH="1" rot="10800000">
            <a:off x="8055473" y="3974601"/>
            <a:ext cx="942016" cy="1078667"/>
            <a:chOff x="7852208" y="207243"/>
            <a:chExt cx="1130465" cy="1294452"/>
          </a:xfrm>
        </p:grpSpPr>
        <p:sp>
          <p:nvSpPr>
            <p:cNvPr id="870" name="Google Shape;870;p68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8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8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68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8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8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8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6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2" name="Google Shape;882;p69"/>
          <p:cNvSpPr txBox="1"/>
          <p:nvPr>
            <p:ph idx="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3" name="Google Shape;883;p69"/>
          <p:cNvSpPr txBox="1"/>
          <p:nvPr/>
        </p:nvSpPr>
        <p:spPr>
          <a:xfrm flipH="1">
            <a:off x="302225" y="1004050"/>
            <a:ext cx="2276400" cy="10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ETL (Extract, Transform, Load)</a:t>
            </a:r>
            <a:endParaRPr sz="18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84" name="Google Shape;884;p69"/>
          <p:cNvSpPr txBox="1"/>
          <p:nvPr/>
        </p:nvSpPr>
        <p:spPr>
          <a:xfrm flipH="1">
            <a:off x="4614550" y="1163650"/>
            <a:ext cx="18654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Visualisasi Data</a:t>
            </a:r>
            <a:endParaRPr sz="18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885" name="Google Shape;885;p69"/>
          <p:cNvSpPr txBox="1"/>
          <p:nvPr/>
        </p:nvSpPr>
        <p:spPr>
          <a:xfrm flipH="1">
            <a:off x="6558575" y="1163650"/>
            <a:ext cx="18654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Mockup Dashboard</a:t>
            </a:r>
            <a:endParaRPr sz="18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886" name="Google Shape;886;p69"/>
          <p:cNvCxnSpPr/>
          <p:nvPr/>
        </p:nvCxnSpPr>
        <p:spPr>
          <a:xfrm rot="10800000">
            <a:off x="1645925" y="1915850"/>
            <a:ext cx="0" cy="1011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  <p:sp>
        <p:nvSpPr>
          <p:cNvPr id="887" name="Google Shape;887;p69"/>
          <p:cNvSpPr/>
          <p:nvPr/>
        </p:nvSpPr>
        <p:spPr>
          <a:xfrm>
            <a:off x="904850" y="2338954"/>
            <a:ext cx="7871825" cy="1101975"/>
          </a:xfrm>
          <a:custGeom>
            <a:rect b="b" l="l" r="r" t="t"/>
            <a:pathLst>
              <a:path extrusionOk="0" h="44079" w="314873">
                <a:moveTo>
                  <a:pt x="0" y="40180"/>
                </a:moveTo>
                <a:cubicBezTo>
                  <a:pt x="5813" y="37154"/>
                  <a:pt x="22537" y="22501"/>
                  <a:pt x="34880" y="22023"/>
                </a:cubicBezTo>
                <a:cubicBezTo>
                  <a:pt x="47223" y="21545"/>
                  <a:pt x="61876" y="39304"/>
                  <a:pt x="74060" y="37313"/>
                </a:cubicBezTo>
                <a:cubicBezTo>
                  <a:pt x="86244" y="35322"/>
                  <a:pt x="95163" y="9043"/>
                  <a:pt x="107984" y="10078"/>
                </a:cubicBezTo>
                <a:cubicBezTo>
                  <a:pt x="120805" y="11113"/>
                  <a:pt x="138085" y="40100"/>
                  <a:pt x="150986" y="43524"/>
                </a:cubicBezTo>
                <a:cubicBezTo>
                  <a:pt x="163887" y="46948"/>
                  <a:pt x="174717" y="31102"/>
                  <a:pt x="185388" y="30624"/>
                </a:cubicBezTo>
                <a:cubicBezTo>
                  <a:pt x="196059" y="30146"/>
                  <a:pt x="202191" y="45595"/>
                  <a:pt x="215012" y="40658"/>
                </a:cubicBezTo>
                <a:cubicBezTo>
                  <a:pt x="227833" y="35721"/>
                  <a:pt x="247981" y="5778"/>
                  <a:pt x="262315" y="1000"/>
                </a:cubicBezTo>
                <a:cubicBezTo>
                  <a:pt x="276649" y="-3778"/>
                  <a:pt x="292257" y="10874"/>
                  <a:pt x="301017" y="11989"/>
                </a:cubicBezTo>
                <a:cubicBezTo>
                  <a:pt x="309777" y="13104"/>
                  <a:pt x="312564" y="8406"/>
                  <a:pt x="314873" y="7689"/>
                </a:cubicBezTo>
              </a:path>
            </a:pathLst>
          </a:cu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888" name="Google Shape;888;p69"/>
          <p:cNvCxnSpPr/>
          <p:nvPr/>
        </p:nvCxnSpPr>
        <p:spPr>
          <a:xfrm rot="10800000">
            <a:off x="3594375" y="1915825"/>
            <a:ext cx="0" cy="688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  <p:cxnSp>
        <p:nvCxnSpPr>
          <p:cNvPr id="889" name="Google Shape;889;p69"/>
          <p:cNvCxnSpPr/>
          <p:nvPr/>
        </p:nvCxnSpPr>
        <p:spPr>
          <a:xfrm rot="10800000">
            <a:off x="5517516" y="1915742"/>
            <a:ext cx="0" cy="12366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  <p:cxnSp>
        <p:nvCxnSpPr>
          <p:cNvPr id="890" name="Google Shape;890;p69"/>
          <p:cNvCxnSpPr/>
          <p:nvPr/>
        </p:nvCxnSpPr>
        <p:spPr>
          <a:xfrm rot="10800000">
            <a:off x="7593425" y="1915800"/>
            <a:ext cx="0" cy="438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  <p:grpSp>
        <p:nvGrpSpPr>
          <p:cNvPr id="891" name="Google Shape;891;p69"/>
          <p:cNvGrpSpPr/>
          <p:nvPr/>
        </p:nvGrpSpPr>
        <p:grpSpPr>
          <a:xfrm flipH="1" rot="10595718">
            <a:off x="931735" y="3181878"/>
            <a:ext cx="1083635" cy="937889"/>
            <a:chOff x="4752657" y="1274338"/>
            <a:chExt cx="1465947" cy="1268781"/>
          </a:xfrm>
        </p:grpSpPr>
        <p:sp>
          <p:nvSpPr>
            <p:cNvPr id="892" name="Google Shape;892;p69"/>
            <p:cNvSpPr/>
            <p:nvPr/>
          </p:nvSpPr>
          <p:spPr>
            <a:xfrm flipH="1" rot="10800000">
              <a:off x="5010898" y="1274338"/>
              <a:ext cx="1207707" cy="1108923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893" name="Google Shape;893;p69"/>
            <p:cNvSpPr/>
            <p:nvPr/>
          </p:nvSpPr>
          <p:spPr>
            <a:xfrm flipH="1" rot="10800000">
              <a:off x="5252452" y="1394095"/>
              <a:ext cx="966140" cy="88720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894" name="Google Shape;894;p69"/>
            <p:cNvGrpSpPr/>
            <p:nvPr/>
          </p:nvGrpSpPr>
          <p:grpSpPr>
            <a:xfrm flipH="1" rot="-4864809">
              <a:off x="4822054" y="1983003"/>
              <a:ext cx="484841" cy="555173"/>
              <a:chOff x="7852208" y="207243"/>
              <a:chExt cx="1130465" cy="1294452"/>
            </a:xfrm>
          </p:grpSpPr>
          <p:sp>
            <p:nvSpPr>
              <p:cNvPr id="895" name="Google Shape;895;p69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69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69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69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69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69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69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2" name="Google Shape;902;p69"/>
          <p:cNvGrpSpPr/>
          <p:nvPr/>
        </p:nvGrpSpPr>
        <p:grpSpPr>
          <a:xfrm flipH="1" rot="-6316735">
            <a:off x="3056967" y="3007233"/>
            <a:ext cx="1083670" cy="937919"/>
            <a:chOff x="4752657" y="1274338"/>
            <a:chExt cx="1465947" cy="1268781"/>
          </a:xfrm>
        </p:grpSpPr>
        <p:sp>
          <p:nvSpPr>
            <p:cNvPr id="903" name="Google Shape;903;p69"/>
            <p:cNvSpPr/>
            <p:nvPr/>
          </p:nvSpPr>
          <p:spPr>
            <a:xfrm flipH="1" rot="10800000">
              <a:off x="5010898" y="1274338"/>
              <a:ext cx="1207707" cy="1108923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904" name="Google Shape;904;p69"/>
            <p:cNvSpPr/>
            <p:nvPr/>
          </p:nvSpPr>
          <p:spPr>
            <a:xfrm flipH="1" rot="10800000">
              <a:off x="5252452" y="1394095"/>
              <a:ext cx="966140" cy="88720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05" name="Google Shape;905;p69"/>
            <p:cNvGrpSpPr/>
            <p:nvPr/>
          </p:nvGrpSpPr>
          <p:grpSpPr>
            <a:xfrm flipH="1" rot="-4864809">
              <a:off x="4822054" y="1983003"/>
              <a:ext cx="484841" cy="555173"/>
              <a:chOff x="7852208" y="207243"/>
              <a:chExt cx="1130465" cy="1294452"/>
            </a:xfrm>
          </p:grpSpPr>
          <p:sp>
            <p:nvSpPr>
              <p:cNvPr id="906" name="Google Shape;906;p69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69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69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69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69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69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69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13" name="Google Shape;913;p69"/>
          <p:cNvGrpSpPr/>
          <p:nvPr/>
        </p:nvGrpSpPr>
        <p:grpSpPr>
          <a:xfrm flipH="1" rot="-1140066">
            <a:off x="5227339" y="3179292"/>
            <a:ext cx="1083748" cy="937987"/>
            <a:chOff x="4752657" y="1274338"/>
            <a:chExt cx="1465947" cy="1268781"/>
          </a:xfrm>
        </p:grpSpPr>
        <p:sp>
          <p:nvSpPr>
            <p:cNvPr id="914" name="Google Shape;914;p69"/>
            <p:cNvSpPr/>
            <p:nvPr/>
          </p:nvSpPr>
          <p:spPr>
            <a:xfrm flipH="1" rot="10800000">
              <a:off x="5010898" y="1274338"/>
              <a:ext cx="1207707" cy="1108923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915" name="Google Shape;915;p69"/>
            <p:cNvSpPr/>
            <p:nvPr/>
          </p:nvSpPr>
          <p:spPr>
            <a:xfrm flipH="1" rot="10800000">
              <a:off x="5252452" y="1394095"/>
              <a:ext cx="966140" cy="88720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16" name="Google Shape;916;p69"/>
            <p:cNvGrpSpPr/>
            <p:nvPr/>
          </p:nvGrpSpPr>
          <p:grpSpPr>
            <a:xfrm flipH="1" rot="-4864809">
              <a:off x="4822054" y="1983003"/>
              <a:ext cx="484841" cy="555173"/>
              <a:chOff x="7852208" y="207243"/>
              <a:chExt cx="1130465" cy="1294452"/>
            </a:xfrm>
          </p:grpSpPr>
          <p:sp>
            <p:nvSpPr>
              <p:cNvPr id="917" name="Google Shape;917;p69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69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69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69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69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69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69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4" name="Google Shape;924;p69"/>
          <p:cNvGrpSpPr/>
          <p:nvPr/>
        </p:nvGrpSpPr>
        <p:grpSpPr>
          <a:xfrm flipH="1" rot="-3821695">
            <a:off x="7119654" y="2959900"/>
            <a:ext cx="1083704" cy="937949"/>
            <a:chOff x="4752657" y="1274338"/>
            <a:chExt cx="1465947" cy="1268781"/>
          </a:xfrm>
        </p:grpSpPr>
        <p:sp>
          <p:nvSpPr>
            <p:cNvPr id="925" name="Google Shape;925;p69"/>
            <p:cNvSpPr/>
            <p:nvPr/>
          </p:nvSpPr>
          <p:spPr>
            <a:xfrm flipH="1" rot="10800000">
              <a:off x="5010898" y="1274338"/>
              <a:ext cx="1207707" cy="1108923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926" name="Google Shape;926;p69"/>
            <p:cNvSpPr/>
            <p:nvPr/>
          </p:nvSpPr>
          <p:spPr>
            <a:xfrm flipH="1" rot="10800000">
              <a:off x="5252452" y="1394095"/>
              <a:ext cx="966140" cy="88720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27" name="Google Shape;927;p69"/>
            <p:cNvGrpSpPr/>
            <p:nvPr/>
          </p:nvGrpSpPr>
          <p:grpSpPr>
            <a:xfrm flipH="1" rot="-4864809">
              <a:off x="4822054" y="1983003"/>
              <a:ext cx="484841" cy="555173"/>
              <a:chOff x="7852208" y="207243"/>
              <a:chExt cx="1130465" cy="1294452"/>
            </a:xfrm>
          </p:grpSpPr>
          <p:sp>
            <p:nvSpPr>
              <p:cNvPr id="928" name="Google Shape;928;p69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69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69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69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69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69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69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5" name="Google Shape;935;p69"/>
          <p:cNvSpPr txBox="1"/>
          <p:nvPr/>
        </p:nvSpPr>
        <p:spPr>
          <a:xfrm flipH="1">
            <a:off x="1295066" y="3458377"/>
            <a:ext cx="701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  <a:endParaRPr sz="21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936" name="Google Shape;936;p69"/>
          <p:cNvSpPr txBox="1"/>
          <p:nvPr/>
        </p:nvSpPr>
        <p:spPr>
          <a:xfrm flipH="1">
            <a:off x="3248709" y="3458377"/>
            <a:ext cx="701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2</a:t>
            </a:r>
            <a:endParaRPr sz="21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937" name="Google Shape;937;p69"/>
          <p:cNvSpPr txBox="1"/>
          <p:nvPr/>
        </p:nvSpPr>
        <p:spPr>
          <a:xfrm flipH="1">
            <a:off x="5196390" y="3458377"/>
            <a:ext cx="701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3</a:t>
            </a:r>
            <a:endParaRPr sz="21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938" name="Google Shape;938;p69"/>
          <p:cNvSpPr txBox="1"/>
          <p:nvPr/>
        </p:nvSpPr>
        <p:spPr>
          <a:xfrm flipH="1">
            <a:off x="7140422" y="3458377"/>
            <a:ext cx="701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4</a:t>
            </a:r>
            <a:endParaRPr sz="21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939" name="Google Shape;939;p69"/>
          <p:cNvCxnSpPr/>
          <p:nvPr/>
        </p:nvCxnSpPr>
        <p:spPr>
          <a:xfrm>
            <a:off x="4849125" y="973125"/>
            <a:ext cx="1612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0" name="Google Shape;940;p69"/>
          <p:cNvSpPr txBox="1"/>
          <p:nvPr/>
        </p:nvSpPr>
        <p:spPr>
          <a:xfrm flipH="1">
            <a:off x="2561850" y="1083850"/>
            <a:ext cx="20754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Getting</a:t>
            </a:r>
            <a:r>
              <a:rPr lang="en"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 User Requests</a:t>
            </a:r>
            <a:endParaRPr sz="1800">
              <a:solidFill>
                <a:schemeClr val="dk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70"/>
          <p:cNvSpPr txBox="1"/>
          <p:nvPr/>
        </p:nvSpPr>
        <p:spPr>
          <a:xfrm>
            <a:off x="5299700" y="2907300"/>
            <a:ext cx="3844200" cy="7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4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</a:rPr>
              <a:t>Melakukan formating data agar data seragam dan bisa diolah. Serta melakukan agregasi data pada variabel-variabel tertentu. </a:t>
            </a:r>
            <a:endParaRPr>
              <a:solidFill>
                <a:schemeClr val="hlink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</a:rPr>
              <a:t>Tool yang digunakan Ms. Excel</a:t>
            </a:r>
            <a:endParaRPr>
              <a:solidFill>
                <a:schemeClr val="hlink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46" name="Google Shape;946;p70"/>
          <p:cNvSpPr txBox="1"/>
          <p:nvPr/>
        </p:nvSpPr>
        <p:spPr>
          <a:xfrm>
            <a:off x="5299700" y="4165800"/>
            <a:ext cx="3429000" cy="67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4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</a:rPr>
              <a:t>Menyimpan data yang telah disesuaikan formatnya ke dalam database. </a:t>
            </a:r>
            <a:endParaRPr>
              <a:solidFill>
                <a:schemeClr val="hlink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</a:rPr>
              <a:t>Tool yang digunakan Ms. Excel</a:t>
            </a:r>
            <a:endParaRPr>
              <a:solidFill>
                <a:schemeClr val="hlink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47" name="Google Shape;947;p70"/>
          <p:cNvSpPr txBox="1"/>
          <p:nvPr/>
        </p:nvSpPr>
        <p:spPr>
          <a:xfrm>
            <a:off x="5202100" y="3736509"/>
            <a:ext cx="30891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Load</a:t>
            </a:r>
            <a:endParaRPr sz="2100"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948" name="Google Shape;948;p70"/>
          <p:cNvSpPr txBox="1"/>
          <p:nvPr/>
        </p:nvSpPr>
        <p:spPr>
          <a:xfrm>
            <a:off x="5202100" y="2475912"/>
            <a:ext cx="30891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Transform</a:t>
            </a:r>
            <a:endParaRPr sz="2100"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949" name="Google Shape;949;p70"/>
          <p:cNvCxnSpPr/>
          <p:nvPr/>
        </p:nvCxnSpPr>
        <p:spPr>
          <a:xfrm>
            <a:off x="4026800" y="941875"/>
            <a:ext cx="1272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0" name="Google Shape;950;p70"/>
          <p:cNvSpPr txBox="1"/>
          <p:nvPr/>
        </p:nvSpPr>
        <p:spPr>
          <a:xfrm>
            <a:off x="5299708" y="1896659"/>
            <a:ext cx="31311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4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Arial"/>
              <a:buNone/>
            </a:pPr>
            <a:r>
              <a:rPr lang="en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</a:rPr>
              <a:t>Mengambil data dari website instansi terkait.</a:t>
            </a:r>
            <a:endParaRPr>
              <a:solidFill>
                <a:schemeClr val="hlink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51" name="Google Shape;951;p70"/>
          <p:cNvSpPr txBox="1"/>
          <p:nvPr/>
        </p:nvSpPr>
        <p:spPr>
          <a:xfrm>
            <a:off x="5202100" y="1465900"/>
            <a:ext cx="30891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Arial"/>
              <a:buNone/>
            </a:pPr>
            <a:r>
              <a:rPr lang="en" sz="2100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Extract</a:t>
            </a:r>
            <a:endParaRPr sz="2100"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grpSp>
        <p:nvGrpSpPr>
          <p:cNvPr id="952" name="Google Shape;952;p70"/>
          <p:cNvGrpSpPr/>
          <p:nvPr/>
        </p:nvGrpSpPr>
        <p:grpSpPr>
          <a:xfrm flipH="1" rot="10595553">
            <a:off x="1085208" y="3370948"/>
            <a:ext cx="1383661" cy="1197563"/>
            <a:chOff x="4752657" y="1274338"/>
            <a:chExt cx="1465947" cy="1268781"/>
          </a:xfrm>
        </p:grpSpPr>
        <p:sp>
          <p:nvSpPr>
            <p:cNvPr id="953" name="Google Shape;953;p70"/>
            <p:cNvSpPr/>
            <p:nvPr/>
          </p:nvSpPr>
          <p:spPr>
            <a:xfrm flipH="1" rot="10800000">
              <a:off x="5010898" y="1274338"/>
              <a:ext cx="1207707" cy="1108923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954" name="Google Shape;954;p70"/>
            <p:cNvSpPr/>
            <p:nvPr/>
          </p:nvSpPr>
          <p:spPr>
            <a:xfrm flipH="1" rot="10800000">
              <a:off x="5252452" y="1394095"/>
              <a:ext cx="966140" cy="88720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55" name="Google Shape;955;p70"/>
            <p:cNvGrpSpPr/>
            <p:nvPr/>
          </p:nvGrpSpPr>
          <p:grpSpPr>
            <a:xfrm flipH="1" rot="-4864809">
              <a:off x="4822054" y="1983003"/>
              <a:ext cx="484841" cy="555173"/>
              <a:chOff x="7852208" y="207243"/>
              <a:chExt cx="1130465" cy="1294452"/>
            </a:xfrm>
          </p:grpSpPr>
          <p:sp>
            <p:nvSpPr>
              <p:cNvPr id="956" name="Google Shape;956;p70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70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70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70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70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70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70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3" name="Google Shape;963;p70"/>
          <p:cNvGrpSpPr/>
          <p:nvPr/>
        </p:nvGrpSpPr>
        <p:grpSpPr>
          <a:xfrm rot="8866087">
            <a:off x="2339534" y="2108448"/>
            <a:ext cx="1383635" cy="1197540"/>
            <a:chOff x="4752657" y="1274338"/>
            <a:chExt cx="1465947" cy="1268781"/>
          </a:xfrm>
        </p:grpSpPr>
        <p:sp>
          <p:nvSpPr>
            <p:cNvPr id="964" name="Google Shape;964;p70"/>
            <p:cNvSpPr/>
            <p:nvPr/>
          </p:nvSpPr>
          <p:spPr>
            <a:xfrm flipH="1" rot="10800000">
              <a:off x="5010898" y="1274338"/>
              <a:ext cx="1207707" cy="1108923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965" name="Google Shape;965;p70"/>
            <p:cNvSpPr/>
            <p:nvPr/>
          </p:nvSpPr>
          <p:spPr>
            <a:xfrm flipH="1" rot="10800000">
              <a:off x="5252452" y="1394095"/>
              <a:ext cx="966140" cy="88720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66" name="Google Shape;966;p70"/>
            <p:cNvGrpSpPr/>
            <p:nvPr/>
          </p:nvGrpSpPr>
          <p:grpSpPr>
            <a:xfrm flipH="1" rot="-4864809">
              <a:off x="4822054" y="1983003"/>
              <a:ext cx="484841" cy="555173"/>
              <a:chOff x="7852208" y="207243"/>
              <a:chExt cx="1130465" cy="1294452"/>
            </a:xfrm>
          </p:grpSpPr>
          <p:sp>
            <p:nvSpPr>
              <p:cNvPr id="967" name="Google Shape;967;p70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70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70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70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70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70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70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" name="Google Shape;974;p70"/>
          <p:cNvGrpSpPr/>
          <p:nvPr/>
        </p:nvGrpSpPr>
        <p:grpSpPr>
          <a:xfrm flipH="1" rot="10595553">
            <a:off x="1061308" y="1188673"/>
            <a:ext cx="1383661" cy="1197563"/>
            <a:chOff x="4752657" y="1274338"/>
            <a:chExt cx="1465947" cy="1268781"/>
          </a:xfrm>
        </p:grpSpPr>
        <p:sp>
          <p:nvSpPr>
            <p:cNvPr id="975" name="Google Shape;975;p70"/>
            <p:cNvSpPr/>
            <p:nvPr/>
          </p:nvSpPr>
          <p:spPr>
            <a:xfrm flipH="1" rot="10800000">
              <a:off x="5010898" y="1274338"/>
              <a:ext cx="1207707" cy="1108923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976" name="Google Shape;976;p70"/>
            <p:cNvSpPr/>
            <p:nvPr/>
          </p:nvSpPr>
          <p:spPr>
            <a:xfrm flipH="1" rot="10800000">
              <a:off x="5252452" y="1394095"/>
              <a:ext cx="966140" cy="88720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977" name="Google Shape;977;p70"/>
            <p:cNvGrpSpPr/>
            <p:nvPr/>
          </p:nvGrpSpPr>
          <p:grpSpPr>
            <a:xfrm flipH="1" rot="-4864809">
              <a:off x="4822054" y="1983003"/>
              <a:ext cx="484841" cy="555173"/>
              <a:chOff x="7852208" y="207243"/>
              <a:chExt cx="1130465" cy="1294452"/>
            </a:xfrm>
          </p:grpSpPr>
          <p:sp>
            <p:nvSpPr>
              <p:cNvPr id="978" name="Google Shape;978;p70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70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70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70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70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70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70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85" name="Google Shape;985;p70"/>
          <p:cNvGrpSpPr/>
          <p:nvPr/>
        </p:nvGrpSpPr>
        <p:grpSpPr>
          <a:xfrm>
            <a:off x="1859100" y="3827651"/>
            <a:ext cx="322500" cy="296437"/>
            <a:chOff x="2408575" y="4115763"/>
            <a:chExt cx="322500" cy="296437"/>
          </a:xfrm>
        </p:grpSpPr>
        <p:sp>
          <p:nvSpPr>
            <p:cNvPr id="986" name="Google Shape;986;p70"/>
            <p:cNvSpPr/>
            <p:nvPr/>
          </p:nvSpPr>
          <p:spPr>
            <a:xfrm>
              <a:off x="2408575" y="4164114"/>
              <a:ext cx="322500" cy="248086"/>
            </a:xfrm>
            <a:custGeom>
              <a:rect b="b" l="l" r="r" t="t"/>
              <a:pathLst>
                <a:path extrusionOk="0" h="4074" w="5296">
                  <a:moveTo>
                    <a:pt x="102" y="1"/>
                  </a:moveTo>
                  <a:cubicBezTo>
                    <a:pt x="62" y="1"/>
                    <a:pt x="1" y="41"/>
                    <a:pt x="1" y="82"/>
                  </a:cubicBezTo>
                  <a:lnTo>
                    <a:pt x="1" y="3992"/>
                  </a:lnTo>
                  <a:cubicBezTo>
                    <a:pt x="1" y="4033"/>
                    <a:pt x="62" y="4074"/>
                    <a:pt x="102" y="4074"/>
                  </a:cubicBezTo>
                  <a:lnTo>
                    <a:pt x="5194" y="4074"/>
                  </a:lnTo>
                  <a:cubicBezTo>
                    <a:pt x="5255" y="4074"/>
                    <a:pt x="5296" y="4033"/>
                    <a:pt x="5296" y="3992"/>
                  </a:cubicBezTo>
                  <a:cubicBezTo>
                    <a:pt x="5296" y="3951"/>
                    <a:pt x="5255" y="3911"/>
                    <a:pt x="5194" y="3911"/>
                  </a:cubicBezTo>
                  <a:lnTo>
                    <a:pt x="225" y="3911"/>
                  </a:lnTo>
                  <a:lnTo>
                    <a:pt x="225" y="82"/>
                  </a:lnTo>
                  <a:cubicBezTo>
                    <a:pt x="225" y="41"/>
                    <a:pt x="163" y="1"/>
                    <a:pt x="1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0"/>
            <p:cNvSpPr/>
            <p:nvPr/>
          </p:nvSpPr>
          <p:spPr>
            <a:xfrm>
              <a:off x="2440849" y="4281946"/>
              <a:ext cx="57059" cy="100477"/>
            </a:xfrm>
            <a:custGeom>
              <a:rect b="b" l="l" r="r" t="t"/>
              <a:pathLst>
                <a:path extrusionOk="0" h="1650" w="937">
                  <a:moveTo>
                    <a:pt x="672" y="224"/>
                  </a:moveTo>
                  <a:lnTo>
                    <a:pt x="672" y="1446"/>
                  </a:lnTo>
                  <a:lnTo>
                    <a:pt x="265" y="1446"/>
                  </a:lnTo>
                  <a:lnTo>
                    <a:pt x="265" y="224"/>
                  </a:lnTo>
                  <a:close/>
                  <a:moveTo>
                    <a:pt x="183" y="0"/>
                  </a:moveTo>
                  <a:cubicBezTo>
                    <a:pt x="81" y="0"/>
                    <a:pt x="0" y="82"/>
                    <a:pt x="0" y="163"/>
                  </a:cubicBezTo>
                  <a:lnTo>
                    <a:pt x="0" y="1507"/>
                  </a:lnTo>
                  <a:cubicBezTo>
                    <a:pt x="0" y="1589"/>
                    <a:pt x="81" y="1650"/>
                    <a:pt x="183" y="1650"/>
                  </a:cubicBezTo>
                  <a:lnTo>
                    <a:pt x="754" y="1650"/>
                  </a:lnTo>
                  <a:cubicBezTo>
                    <a:pt x="855" y="1650"/>
                    <a:pt x="937" y="1589"/>
                    <a:pt x="937" y="1507"/>
                  </a:cubicBezTo>
                  <a:lnTo>
                    <a:pt x="937" y="163"/>
                  </a:lnTo>
                  <a:cubicBezTo>
                    <a:pt x="937" y="82"/>
                    <a:pt x="855" y="0"/>
                    <a:pt x="7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0"/>
            <p:cNvSpPr/>
            <p:nvPr/>
          </p:nvSpPr>
          <p:spPr>
            <a:xfrm>
              <a:off x="2510270" y="4253386"/>
              <a:ext cx="58337" cy="129037"/>
            </a:xfrm>
            <a:custGeom>
              <a:rect b="b" l="l" r="r" t="t"/>
              <a:pathLst>
                <a:path extrusionOk="0" h="2119" w="958">
                  <a:moveTo>
                    <a:pt x="693" y="225"/>
                  </a:moveTo>
                  <a:lnTo>
                    <a:pt x="693" y="1915"/>
                  </a:lnTo>
                  <a:lnTo>
                    <a:pt x="265" y="1915"/>
                  </a:lnTo>
                  <a:lnTo>
                    <a:pt x="265" y="225"/>
                  </a:lnTo>
                  <a:close/>
                  <a:moveTo>
                    <a:pt x="204" y="1"/>
                  </a:moveTo>
                  <a:cubicBezTo>
                    <a:pt x="102" y="1"/>
                    <a:pt x="1" y="82"/>
                    <a:pt x="1" y="164"/>
                  </a:cubicBezTo>
                  <a:lnTo>
                    <a:pt x="1" y="1976"/>
                  </a:lnTo>
                  <a:cubicBezTo>
                    <a:pt x="1" y="2058"/>
                    <a:pt x="102" y="2119"/>
                    <a:pt x="204" y="2119"/>
                  </a:cubicBezTo>
                  <a:lnTo>
                    <a:pt x="754" y="2119"/>
                  </a:lnTo>
                  <a:cubicBezTo>
                    <a:pt x="876" y="2119"/>
                    <a:pt x="958" y="2058"/>
                    <a:pt x="958" y="1976"/>
                  </a:cubicBezTo>
                  <a:lnTo>
                    <a:pt x="958" y="164"/>
                  </a:lnTo>
                  <a:cubicBezTo>
                    <a:pt x="958" y="82"/>
                    <a:pt x="876" y="1"/>
                    <a:pt x="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0"/>
            <p:cNvSpPr/>
            <p:nvPr/>
          </p:nvSpPr>
          <p:spPr>
            <a:xfrm>
              <a:off x="2580969" y="4224887"/>
              <a:ext cx="57120" cy="157535"/>
            </a:xfrm>
            <a:custGeom>
              <a:rect b="b" l="l" r="r" t="t"/>
              <a:pathLst>
                <a:path extrusionOk="0" h="2587" w="938">
                  <a:moveTo>
                    <a:pt x="672" y="224"/>
                  </a:moveTo>
                  <a:lnTo>
                    <a:pt x="672" y="2383"/>
                  </a:lnTo>
                  <a:lnTo>
                    <a:pt x="265" y="2383"/>
                  </a:lnTo>
                  <a:lnTo>
                    <a:pt x="265" y="224"/>
                  </a:lnTo>
                  <a:close/>
                  <a:moveTo>
                    <a:pt x="184" y="0"/>
                  </a:moveTo>
                  <a:cubicBezTo>
                    <a:pt x="82" y="0"/>
                    <a:pt x="0" y="62"/>
                    <a:pt x="0" y="163"/>
                  </a:cubicBezTo>
                  <a:lnTo>
                    <a:pt x="0" y="2444"/>
                  </a:lnTo>
                  <a:cubicBezTo>
                    <a:pt x="0" y="2526"/>
                    <a:pt x="82" y="2587"/>
                    <a:pt x="184" y="2587"/>
                  </a:cubicBezTo>
                  <a:lnTo>
                    <a:pt x="754" y="2587"/>
                  </a:lnTo>
                  <a:cubicBezTo>
                    <a:pt x="856" y="2587"/>
                    <a:pt x="937" y="2526"/>
                    <a:pt x="937" y="2444"/>
                  </a:cubicBezTo>
                  <a:lnTo>
                    <a:pt x="937" y="163"/>
                  </a:lnTo>
                  <a:cubicBezTo>
                    <a:pt x="937" y="62"/>
                    <a:pt x="856" y="0"/>
                    <a:pt x="7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0"/>
            <p:cNvSpPr/>
            <p:nvPr/>
          </p:nvSpPr>
          <p:spPr>
            <a:xfrm>
              <a:off x="2650389" y="4195109"/>
              <a:ext cx="58337" cy="187313"/>
            </a:xfrm>
            <a:custGeom>
              <a:rect b="b" l="l" r="r" t="t"/>
              <a:pathLst>
                <a:path extrusionOk="0" h="3076" w="958">
                  <a:moveTo>
                    <a:pt x="693" y="225"/>
                  </a:moveTo>
                  <a:lnTo>
                    <a:pt x="693" y="2872"/>
                  </a:lnTo>
                  <a:lnTo>
                    <a:pt x="266" y="2872"/>
                  </a:lnTo>
                  <a:lnTo>
                    <a:pt x="266" y="225"/>
                  </a:lnTo>
                  <a:close/>
                  <a:moveTo>
                    <a:pt x="204" y="1"/>
                  </a:moveTo>
                  <a:cubicBezTo>
                    <a:pt x="103" y="1"/>
                    <a:pt x="1" y="82"/>
                    <a:pt x="1" y="164"/>
                  </a:cubicBezTo>
                  <a:lnTo>
                    <a:pt x="1" y="2933"/>
                  </a:lnTo>
                  <a:cubicBezTo>
                    <a:pt x="1" y="3015"/>
                    <a:pt x="103" y="3076"/>
                    <a:pt x="204" y="3076"/>
                  </a:cubicBezTo>
                  <a:lnTo>
                    <a:pt x="754" y="3076"/>
                  </a:lnTo>
                  <a:cubicBezTo>
                    <a:pt x="877" y="3076"/>
                    <a:pt x="958" y="3015"/>
                    <a:pt x="958" y="2933"/>
                  </a:cubicBezTo>
                  <a:lnTo>
                    <a:pt x="958" y="164"/>
                  </a:lnTo>
                  <a:cubicBezTo>
                    <a:pt x="958" y="82"/>
                    <a:pt x="877" y="1"/>
                    <a:pt x="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0"/>
            <p:cNvSpPr/>
            <p:nvPr/>
          </p:nvSpPr>
          <p:spPr>
            <a:xfrm>
              <a:off x="2440849" y="4115763"/>
              <a:ext cx="267877" cy="111681"/>
            </a:xfrm>
            <a:custGeom>
              <a:rect b="b" l="l" r="r" t="t"/>
              <a:pathLst>
                <a:path extrusionOk="0" h="1834" w="4399">
                  <a:moveTo>
                    <a:pt x="3584" y="0"/>
                  </a:moveTo>
                  <a:cubicBezTo>
                    <a:pt x="3503" y="0"/>
                    <a:pt x="3442" y="61"/>
                    <a:pt x="3442" y="122"/>
                  </a:cubicBezTo>
                  <a:cubicBezTo>
                    <a:pt x="3442" y="184"/>
                    <a:pt x="3503" y="224"/>
                    <a:pt x="3584" y="224"/>
                  </a:cubicBezTo>
                  <a:lnTo>
                    <a:pt x="3890" y="224"/>
                  </a:lnTo>
                  <a:cubicBezTo>
                    <a:pt x="2851" y="917"/>
                    <a:pt x="1914" y="1263"/>
                    <a:pt x="1324" y="1426"/>
                  </a:cubicBezTo>
                  <a:cubicBezTo>
                    <a:pt x="591" y="1609"/>
                    <a:pt x="143" y="1609"/>
                    <a:pt x="143" y="1609"/>
                  </a:cubicBezTo>
                  <a:cubicBezTo>
                    <a:pt x="131" y="1603"/>
                    <a:pt x="119" y="1601"/>
                    <a:pt x="107" y="1601"/>
                  </a:cubicBezTo>
                  <a:cubicBezTo>
                    <a:pt x="80" y="1601"/>
                    <a:pt x="55" y="1615"/>
                    <a:pt x="41" y="1629"/>
                  </a:cubicBezTo>
                  <a:lnTo>
                    <a:pt x="0" y="1711"/>
                  </a:lnTo>
                  <a:lnTo>
                    <a:pt x="41" y="1792"/>
                  </a:lnTo>
                  <a:cubicBezTo>
                    <a:pt x="61" y="1813"/>
                    <a:pt x="102" y="1813"/>
                    <a:pt x="122" y="1833"/>
                  </a:cubicBezTo>
                  <a:lnTo>
                    <a:pt x="143" y="1833"/>
                  </a:lnTo>
                  <a:cubicBezTo>
                    <a:pt x="326" y="1833"/>
                    <a:pt x="1975" y="1772"/>
                    <a:pt x="4053" y="408"/>
                  </a:cubicBezTo>
                  <a:lnTo>
                    <a:pt x="4053" y="408"/>
                  </a:lnTo>
                  <a:lnTo>
                    <a:pt x="3971" y="693"/>
                  </a:lnTo>
                  <a:lnTo>
                    <a:pt x="3992" y="795"/>
                  </a:lnTo>
                  <a:cubicBezTo>
                    <a:pt x="4012" y="815"/>
                    <a:pt x="4032" y="835"/>
                    <a:pt x="4073" y="835"/>
                  </a:cubicBezTo>
                  <a:lnTo>
                    <a:pt x="4094" y="835"/>
                  </a:lnTo>
                  <a:cubicBezTo>
                    <a:pt x="4155" y="835"/>
                    <a:pt x="4216" y="795"/>
                    <a:pt x="4236" y="754"/>
                  </a:cubicBezTo>
                  <a:lnTo>
                    <a:pt x="4399" y="143"/>
                  </a:lnTo>
                  <a:lnTo>
                    <a:pt x="4399" y="102"/>
                  </a:lnTo>
                  <a:lnTo>
                    <a:pt x="4399" y="82"/>
                  </a:lnTo>
                  <a:lnTo>
                    <a:pt x="4379" y="61"/>
                  </a:lnTo>
                  <a:lnTo>
                    <a:pt x="4338" y="41"/>
                  </a:lnTo>
                  <a:lnTo>
                    <a:pt x="4338" y="21"/>
                  </a:lnTo>
                  <a:lnTo>
                    <a:pt x="4297" y="21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" name="Google Shape;992;p70"/>
          <p:cNvGrpSpPr/>
          <p:nvPr/>
        </p:nvGrpSpPr>
        <p:grpSpPr>
          <a:xfrm flipH="1">
            <a:off x="1859110" y="1668401"/>
            <a:ext cx="322497" cy="321311"/>
            <a:chOff x="2432500" y="2421000"/>
            <a:chExt cx="448349" cy="446700"/>
          </a:xfrm>
        </p:grpSpPr>
        <p:sp>
          <p:nvSpPr>
            <p:cNvPr id="993" name="Google Shape;993;p70"/>
            <p:cNvSpPr/>
            <p:nvPr/>
          </p:nvSpPr>
          <p:spPr>
            <a:xfrm>
              <a:off x="2679077" y="2526642"/>
              <a:ext cx="94480" cy="94559"/>
            </a:xfrm>
            <a:custGeom>
              <a:rect b="b" l="l" r="r" t="t"/>
              <a:pathLst>
                <a:path extrusionOk="0" h="1203" w="1202">
                  <a:moveTo>
                    <a:pt x="611" y="296"/>
                  </a:moveTo>
                  <a:cubicBezTo>
                    <a:pt x="693" y="296"/>
                    <a:pt x="774" y="326"/>
                    <a:pt x="835" y="387"/>
                  </a:cubicBezTo>
                  <a:cubicBezTo>
                    <a:pt x="896" y="448"/>
                    <a:pt x="917" y="530"/>
                    <a:pt x="917" y="611"/>
                  </a:cubicBezTo>
                  <a:cubicBezTo>
                    <a:pt x="917" y="693"/>
                    <a:pt x="896" y="774"/>
                    <a:pt x="835" y="815"/>
                  </a:cubicBezTo>
                  <a:cubicBezTo>
                    <a:pt x="774" y="876"/>
                    <a:pt x="693" y="907"/>
                    <a:pt x="611" y="907"/>
                  </a:cubicBezTo>
                  <a:cubicBezTo>
                    <a:pt x="530" y="907"/>
                    <a:pt x="448" y="876"/>
                    <a:pt x="387" y="815"/>
                  </a:cubicBezTo>
                  <a:cubicBezTo>
                    <a:pt x="326" y="774"/>
                    <a:pt x="285" y="693"/>
                    <a:pt x="285" y="611"/>
                  </a:cubicBezTo>
                  <a:cubicBezTo>
                    <a:pt x="285" y="530"/>
                    <a:pt x="326" y="448"/>
                    <a:pt x="387" y="387"/>
                  </a:cubicBezTo>
                  <a:cubicBezTo>
                    <a:pt x="448" y="326"/>
                    <a:pt x="530" y="296"/>
                    <a:pt x="611" y="296"/>
                  </a:cubicBezTo>
                  <a:close/>
                  <a:moveTo>
                    <a:pt x="603" y="0"/>
                  </a:moveTo>
                  <a:cubicBezTo>
                    <a:pt x="448" y="0"/>
                    <a:pt x="295" y="62"/>
                    <a:pt x="183" y="184"/>
                  </a:cubicBezTo>
                  <a:cubicBezTo>
                    <a:pt x="61" y="286"/>
                    <a:pt x="0" y="448"/>
                    <a:pt x="0" y="611"/>
                  </a:cubicBezTo>
                  <a:cubicBezTo>
                    <a:pt x="0" y="774"/>
                    <a:pt x="61" y="917"/>
                    <a:pt x="183" y="1039"/>
                  </a:cubicBezTo>
                  <a:cubicBezTo>
                    <a:pt x="306" y="1141"/>
                    <a:pt x="448" y="1202"/>
                    <a:pt x="611" y="1202"/>
                  </a:cubicBezTo>
                  <a:cubicBezTo>
                    <a:pt x="754" y="1202"/>
                    <a:pt x="917" y="1141"/>
                    <a:pt x="1039" y="1039"/>
                  </a:cubicBezTo>
                  <a:cubicBezTo>
                    <a:pt x="1141" y="917"/>
                    <a:pt x="1202" y="774"/>
                    <a:pt x="1202" y="611"/>
                  </a:cubicBezTo>
                  <a:cubicBezTo>
                    <a:pt x="1202" y="448"/>
                    <a:pt x="1141" y="286"/>
                    <a:pt x="1039" y="184"/>
                  </a:cubicBezTo>
                  <a:cubicBezTo>
                    <a:pt x="917" y="62"/>
                    <a:pt x="759" y="0"/>
                    <a:pt x="6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0"/>
            <p:cNvSpPr/>
            <p:nvPr/>
          </p:nvSpPr>
          <p:spPr>
            <a:xfrm>
              <a:off x="2451758" y="2421000"/>
              <a:ext cx="429091" cy="427440"/>
            </a:xfrm>
            <a:custGeom>
              <a:rect b="b" l="l" r="r" t="t"/>
              <a:pathLst>
                <a:path extrusionOk="0" h="5438" w="5459">
                  <a:moveTo>
                    <a:pt x="1527" y="1467"/>
                  </a:moveTo>
                  <a:cubicBezTo>
                    <a:pt x="1700" y="1467"/>
                    <a:pt x="1848" y="1505"/>
                    <a:pt x="1955" y="1548"/>
                  </a:cubicBezTo>
                  <a:cubicBezTo>
                    <a:pt x="1731" y="1772"/>
                    <a:pt x="1528" y="2017"/>
                    <a:pt x="1324" y="2281"/>
                  </a:cubicBezTo>
                  <a:cubicBezTo>
                    <a:pt x="1059" y="2098"/>
                    <a:pt x="693" y="2057"/>
                    <a:pt x="428" y="2057"/>
                  </a:cubicBezTo>
                  <a:cubicBezTo>
                    <a:pt x="810" y="1596"/>
                    <a:pt x="1210" y="1467"/>
                    <a:pt x="1527" y="1467"/>
                  </a:cubicBezTo>
                  <a:close/>
                  <a:moveTo>
                    <a:pt x="5132" y="306"/>
                  </a:moveTo>
                  <a:lnTo>
                    <a:pt x="5132" y="306"/>
                  </a:lnTo>
                  <a:cubicBezTo>
                    <a:pt x="5071" y="856"/>
                    <a:pt x="4766" y="2444"/>
                    <a:pt x="3177" y="3727"/>
                  </a:cubicBezTo>
                  <a:lnTo>
                    <a:pt x="3157" y="3727"/>
                  </a:lnTo>
                  <a:cubicBezTo>
                    <a:pt x="2933" y="3931"/>
                    <a:pt x="2668" y="4114"/>
                    <a:pt x="2403" y="4257"/>
                  </a:cubicBezTo>
                  <a:lnTo>
                    <a:pt x="1181" y="3055"/>
                  </a:lnTo>
                  <a:cubicBezTo>
                    <a:pt x="2526" y="754"/>
                    <a:pt x="4603" y="367"/>
                    <a:pt x="5132" y="306"/>
                  </a:cubicBezTo>
                  <a:close/>
                  <a:moveTo>
                    <a:pt x="1161" y="3442"/>
                  </a:moveTo>
                  <a:lnTo>
                    <a:pt x="1996" y="4277"/>
                  </a:lnTo>
                  <a:lnTo>
                    <a:pt x="1629" y="4440"/>
                  </a:lnTo>
                  <a:lnTo>
                    <a:pt x="998" y="3829"/>
                  </a:lnTo>
                  <a:lnTo>
                    <a:pt x="1161" y="3442"/>
                  </a:lnTo>
                  <a:close/>
                  <a:moveTo>
                    <a:pt x="3890" y="3483"/>
                  </a:moveTo>
                  <a:cubicBezTo>
                    <a:pt x="3992" y="3788"/>
                    <a:pt x="4094" y="4420"/>
                    <a:pt x="3381" y="5010"/>
                  </a:cubicBezTo>
                  <a:cubicBezTo>
                    <a:pt x="3361" y="4746"/>
                    <a:pt x="3320" y="4359"/>
                    <a:pt x="3157" y="4114"/>
                  </a:cubicBezTo>
                  <a:cubicBezTo>
                    <a:pt x="3218" y="4073"/>
                    <a:pt x="3259" y="4033"/>
                    <a:pt x="3320" y="3992"/>
                  </a:cubicBezTo>
                  <a:lnTo>
                    <a:pt x="3381" y="3931"/>
                  </a:lnTo>
                  <a:cubicBezTo>
                    <a:pt x="3422" y="3911"/>
                    <a:pt x="3462" y="3870"/>
                    <a:pt x="3503" y="3849"/>
                  </a:cubicBezTo>
                  <a:cubicBezTo>
                    <a:pt x="3646" y="3727"/>
                    <a:pt x="3768" y="3605"/>
                    <a:pt x="3890" y="3483"/>
                  </a:cubicBezTo>
                  <a:close/>
                  <a:moveTo>
                    <a:pt x="5295" y="0"/>
                  </a:moveTo>
                  <a:cubicBezTo>
                    <a:pt x="5275" y="0"/>
                    <a:pt x="4582" y="21"/>
                    <a:pt x="3707" y="387"/>
                  </a:cubicBezTo>
                  <a:cubicBezTo>
                    <a:pt x="3157" y="632"/>
                    <a:pt x="2668" y="937"/>
                    <a:pt x="2220" y="1324"/>
                  </a:cubicBezTo>
                  <a:cubicBezTo>
                    <a:pt x="2046" y="1237"/>
                    <a:pt x="1809" y="1168"/>
                    <a:pt x="1543" y="1168"/>
                  </a:cubicBezTo>
                  <a:cubicBezTo>
                    <a:pt x="1065" y="1168"/>
                    <a:pt x="492" y="1392"/>
                    <a:pt x="21" y="2139"/>
                  </a:cubicBezTo>
                  <a:lnTo>
                    <a:pt x="0" y="2220"/>
                  </a:lnTo>
                  <a:lnTo>
                    <a:pt x="21" y="2302"/>
                  </a:lnTo>
                  <a:cubicBezTo>
                    <a:pt x="41" y="2342"/>
                    <a:pt x="102" y="2363"/>
                    <a:pt x="163" y="2363"/>
                  </a:cubicBezTo>
                  <a:cubicBezTo>
                    <a:pt x="209" y="2358"/>
                    <a:pt x="278" y="2354"/>
                    <a:pt x="359" y="2354"/>
                  </a:cubicBezTo>
                  <a:cubicBezTo>
                    <a:pt x="604" y="2354"/>
                    <a:pt x="962" y="2388"/>
                    <a:pt x="1161" y="2526"/>
                  </a:cubicBezTo>
                  <a:cubicBezTo>
                    <a:pt x="1059" y="2668"/>
                    <a:pt x="957" y="2831"/>
                    <a:pt x="876" y="3014"/>
                  </a:cubicBezTo>
                  <a:lnTo>
                    <a:pt x="856" y="3076"/>
                  </a:lnTo>
                  <a:cubicBezTo>
                    <a:pt x="856" y="3116"/>
                    <a:pt x="876" y="3157"/>
                    <a:pt x="896" y="3177"/>
                  </a:cubicBezTo>
                  <a:lnTo>
                    <a:pt x="937" y="3238"/>
                  </a:lnTo>
                  <a:lnTo>
                    <a:pt x="693" y="3788"/>
                  </a:lnTo>
                  <a:lnTo>
                    <a:pt x="693" y="3849"/>
                  </a:lnTo>
                  <a:cubicBezTo>
                    <a:pt x="693" y="3890"/>
                    <a:pt x="693" y="3931"/>
                    <a:pt x="733" y="3951"/>
                  </a:cubicBezTo>
                  <a:lnTo>
                    <a:pt x="1487" y="4725"/>
                  </a:lnTo>
                  <a:cubicBezTo>
                    <a:pt x="1511" y="4749"/>
                    <a:pt x="1542" y="4759"/>
                    <a:pt x="1575" y="4759"/>
                  </a:cubicBezTo>
                  <a:cubicBezTo>
                    <a:pt x="1599" y="4759"/>
                    <a:pt x="1625" y="4754"/>
                    <a:pt x="1650" y="4746"/>
                  </a:cubicBezTo>
                  <a:lnTo>
                    <a:pt x="2220" y="4501"/>
                  </a:lnTo>
                  <a:lnTo>
                    <a:pt x="2261" y="4562"/>
                  </a:lnTo>
                  <a:cubicBezTo>
                    <a:pt x="2297" y="4586"/>
                    <a:pt x="2332" y="4596"/>
                    <a:pt x="2368" y="4596"/>
                  </a:cubicBezTo>
                  <a:cubicBezTo>
                    <a:pt x="2393" y="4596"/>
                    <a:pt x="2419" y="4591"/>
                    <a:pt x="2444" y="4583"/>
                  </a:cubicBezTo>
                  <a:cubicBezTo>
                    <a:pt x="2607" y="4481"/>
                    <a:pt x="2770" y="4379"/>
                    <a:pt x="2912" y="4277"/>
                  </a:cubicBezTo>
                  <a:cubicBezTo>
                    <a:pt x="3096" y="4562"/>
                    <a:pt x="3096" y="5092"/>
                    <a:pt x="3075" y="5275"/>
                  </a:cubicBezTo>
                  <a:cubicBezTo>
                    <a:pt x="3055" y="5336"/>
                    <a:pt x="3096" y="5397"/>
                    <a:pt x="3137" y="5418"/>
                  </a:cubicBezTo>
                  <a:lnTo>
                    <a:pt x="3218" y="5438"/>
                  </a:lnTo>
                  <a:lnTo>
                    <a:pt x="3299" y="5418"/>
                  </a:lnTo>
                  <a:cubicBezTo>
                    <a:pt x="4440" y="4684"/>
                    <a:pt x="4358" y="3707"/>
                    <a:pt x="4114" y="3238"/>
                  </a:cubicBezTo>
                  <a:cubicBezTo>
                    <a:pt x="5397" y="1752"/>
                    <a:pt x="5438" y="163"/>
                    <a:pt x="5438" y="143"/>
                  </a:cubicBezTo>
                  <a:cubicBezTo>
                    <a:pt x="5458" y="102"/>
                    <a:pt x="5438" y="61"/>
                    <a:pt x="5397" y="41"/>
                  </a:cubicBezTo>
                  <a:cubicBezTo>
                    <a:pt x="5377" y="21"/>
                    <a:pt x="5336" y="0"/>
                    <a:pt x="5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0"/>
            <p:cNvSpPr/>
            <p:nvPr/>
          </p:nvSpPr>
          <p:spPr>
            <a:xfrm>
              <a:off x="2438945" y="2776363"/>
              <a:ext cx="84891" cy="84891"/>
            </a:xfrm>
            <a:custGeom>
              <a:rect b="b" l="l" r="r" t="t"/>
              <a:pathLst>
                <a:path extrusionOk="0" h="1080" w="1080">
                  <a:moveTo>
                    <a:pt x="937" y="0"/>
                  </a:moveTo>
                  <a:cubicBezTo>
                    <a:pt x="896" y="0"/>
                    <a:pt x="856" y="21"/>
                    <a:pt x="835" y="62"/>
                  </a:cubicBezTo>
                  <a:lnTo>
                    <a:pt x="41" y="835"/>
                  </a:lnTo>
                  <a:cubicBezTo>
                    <a:pt x="21" y="856"/>
                    <a:pt x="0" y="897"/>
                    <a:pt x="0" y="937"/>
                  </a:cubicBezTo>
                  <a:cubicBezTo>
                    <a:pt x="0" y="978"/>
                    <a:pt x="21" y="1019"/>
                    <a:pt x="41" y="1039"/>
                  </a:cubicBezTo>
                  <a:cubicBezTo>
                    <a:pt x="82" y="1059"/>
                    <a:pt x="122" y="1080"/>
                    <a:pt x="143" y="1080"/>
                  </a:cubicBezTo>
                  <a:cubicBezTo>
                    <a:pt x="184" y="1080"/>
                    <a:pt x="224" y="1059"/>
                    <a:pt x="265" y="1039"/>
                  </a:cubicBezTo>
                  <a:lnTo>
                    <a:pt x="1039" y="265"/>
                  </a:lnTo>
                  <a:cubicBezTo>
                    <a:pt x="1059" y="225"/>
                    <a:pt x="1080" y="204"/>
                    <a:pt x="1080" y="163"/>
                  </a:cubicBezTo>
                  <a:cubicBezTo>
                    <a:pt x="1080" y="123"/>
                    <a:pt x="1059" y="82"/>
                    <a:pt x="1039" y="62"/>
                  </a:cubicBezTo>
                  <a:cubicBezTo>
                    <a:pt x="998" y="21"/>
                    <a:pt x="978" y="0"/>
                    <a:pt x="9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0"/>
            <p:cNvSpPr/>
            <p:nvPr/>
          </p:nvSpPr>
          <p:spPr>
            <a:xfrm>
              <a:off x="2432500" y="2752311"/>
              <a:ext cx="65712" cy="65712"/>
            </a:xfrm>
            <a:custGeom>
              <a:rect b="b" l="l" r="r" t="t"/>
              <a:pathLst>
                <a:path extrusionOk="0" h="836" w="836">
                  <a:moveTo>
                    <a:pt x="693" y="1"/>
                  </a:moveTo>
                  <a:cubicBezTo>
                    <a:pt x="653" y="1"/>
                    <a:pt x="612" y="1"/>
                    <a:pt x="591" y="42"/>
                  </a:cubicBezTo>
                  <a:lnTo>
                    <a:pt x="42" y="571"/>
                  </a:lnTo>
                  <a:cubicBezTo>
                    <a:pt x="21" y="612"/>
                    <a:pt x="1" y="632"/>
                    <a:pt x="1" y="673"/>
                  </a:cubicBezTo>
                  <a:cubicBezTo>
                    <a:pt x="1" y="714"/>
                    <a:pt x="21" y="755"/>
                    <a:pt x="42" y="775"/>
                  </a:cubicBezTo>
                  <a:cubicBezTo>
                    <a:pt x="82" y="816"/>
                    <a:pt x="103" y="836"/>
                    <a:pt x="143" y="836"/>
                  </a:cubicBezTo>
                  <a:cubicBezTo>
                    <a:pt x="184" y="836"/>
                    <a:pt x="225" y="816"/>
                    <a:pt x="245" y="775"/>
                  </a:cubicBezTo>
                  <a:lnTo>
                    <a:pt x="795" y="245"/>
                  </a:lnTo>
                  <a:cubicBezTo>
                    <a:pt x="815" y="205"/>
                    <a:pt x="836" y="184"/>
                    <a:pt x="836" y="144"/>
                  </a:cubicBezTo>
                  <a:cubicBezTo>
                    <a:pt x="836" y="103"/>
                    <a:pt x="815" y="62"/>
                    <a:pt x="795" y="42"/>
                  </a:cubicBezTo>
                  <a:cubicBezTo>
                    <a:pt x="775" y="1"/>
                    <a:pt x="734" y="1"/>
                    <a:pt x="6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0"/>
            <p:cNvSpPr/>
            <p:nvPr/>
          </p:nvSpPr>
          <p:spPr>
            <a:xfrm>
              <a:off x="2483749" y="2801988"/>
              <a:ext cx="65712" cy="65712"/>
            </a:xfrm>
            <a:custGeom>
              <a:rect b="b" l="l" r="r" t="t"/>
              <a:pathLst>
                <a:path extrusionOk="0" h="836" w="836">
                  <a:moveTo>
                    <a:pt x="693" y="0"/>
                  </a:moveTo>
                  <a:cubicBezTo>
                    <a:pt x="652" y="0"/>
                    <a:pt x="611" y="21"/>
                    <a:pt x="591" y="41"/>
                  </a:cubicBezTo>
                  <a:lnTo>
                    <a:pt x="41" y="591"/>
                  </a:lnTo>
                  <a:cubicBezTo>
                    <a:pt x="21" y="611"/>
                    <a:pt x="1" y="652"/>
                    <a:pt x="1" y="693"/>
                  </a:cubicBezTo>
                  <a:cubicBezTo>
                    <a:pt x="1" y="733"/>
                    <a:pt x="21" y="774"/>
                    <a:pt x="41" y="795"/>
                  </a:cubicBezTo>
                  <a:cubicBezTo>
                    <a:pt x="62" y="835"/>
                    <a:pt x="102" y="835"/>
                    <a:pt x="143" y="835"/>
                  </a:cubicBezTo>
                  <a:cubicBezTo>
                    <a:pt x="184" y="835"/>
                    <a:pt x="225" y="835"/>
                    <a:pt x="245" y="795"/>
                  </a:cubicBezTo>
                  <a:lnTo>
                    <a:pt x="795" y="265"/>
                  </a:lnTo>
                  <a:cubicBezTo>
                    <a:pt x="815" y="224"/>
                    <a:pt x="836" y="184"/>
                    <a:pt x="836" y="163"/>
                  </a:cubicBezTo>
                  <a:cubicBezTo>
                    <a:pt x="836" y="123"/>
                    <a:pt x="815" y="82"/>
                    <a:pt x="795" y="41"/>
                  </a:cubicBezTo>
                  <a:cubicBezTo>
                    <a:pt x="754" y="21"/>
                    <a:pt x="734" y="0"/>
                    <a:pt x="6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" name="Google Shape;998;p70"/>
          <p:cNvGrpSpPr/>
          <p:nvPr/>
        </p:nvGrpSpPr>
        <p:grpSpPr>
          <a:xfrm>
            <a:off x="2657042" y="2670918"/>
            <a:ext cx="418569" cy="446710"/>
            <a:chOff x="5115675" y="2637650"/>
            <a:chExt cx="240820" cy="257026"/>
          </a:xfrm>
        </p:grpSpPr>
        <p:sp>
          <p:nvSpPr>
            <p:cNvPr id="999" name="Google Shape;999;p70"/>
            <p:cNvSpPr/>
            <p:nvPr/>
          </p:nvSpPr>
          <p:spPr>
            <a:xfrm>
              <a:off x="5145973" y="2676208"/>
              <a:ext cx="180224" cy="179402"/>
            </a:xfrm>
            <a:custGeom>
              <a:rect b="b" l="l" r="r" t="t"/>
              <a:pathLst>
                <a:path extrusionOk="0" h="4583" w="4604">
                  <a:moveTo>
                    <a:pt x="2302" y="1406"/>
                  </a:moveTo>
                  <a:cubicBezTo>
                    <a:pt x="2791" y="1406"/>
                    <a:pt x="3198" y="1813"/>
                    <a:pt x="3198" y="2302"/>
                  </a:cubicBezTo>
                  <a:cubicBezTo>
                    <a:pt x="3198" y="2791"/>
                    <a:pt x="2791" y="3178"/>
                    <a:pt x="2302" y="3178"/>
                  </a:cubicBezTo>
                  <a:cubicBezTo>
                    <a:pt x="1813" y="3178"/>
                    <a:pt x="1426" y="2791"/>
                    <a:pt x="1426" y="2302"/>
                  </a:cubicBezTo>
                  <a:cubicBezTo>
                    <a:pt x="1426" y="1813"/>
                    <a:pt x="1813" y="1406"/>
                    <a:pt x="2302" y="1406"/>
                  </a:cubicBezTo>
                  <a:close/>
                  <a:moveTo>
                    <a:pt x="2302" y="1202"/>
                  </a:moveTo>
                  <a:cubicBezTo>
                    <a:pt x="1691" y="1202"/>
                    <a:pt x="1202" y="1691"/>
                    <a:pt x="1202" y="2302"/>
                  </a:cubicBezTo>
                  <a:cubicBezTo>
                    <a:pt x="1202" y="2892"/>
                    <a:pt x="1691" y="3402"/>
                    <a:pt x="2302" y="3402"/>
                  </a:cubicBezTo>
                  <a:cubicBezTo>
                    <a:pt x="2913" y="3402"/>
                    <a:pt x="3402" y="2892"/>
                    <a:pt x="3402" y="2302"/>
                  </a:cubicBezTo>
                  <a:cubicBezTo>
                    <a:pt x="3402" y="1691"/>
                    <a:pt x="2913" y="1202"/>
                    <a:pt x="2302" y="1202"/>
                  </a:cubicBezTo>
                  <a:close/>
                  <a:moveTo>
                    <a:pt x="2526" y="204"/>
                  </a:moveTo>
                  <a:lnTo>
                    <a:pt x="2567" y="265"/>
                  </a:lnTo>
                  <a:lnTo>
                    <a:pt x="2567" y="815"/>
                  </a:lnTo>
                  <a:lnTo>
                    <a:pt x="2648" y="836"/>
                  </a:lnTo>
                  <a:cubicBezTo>
                    <a:pt x="2811" y="856"/>
                    <a:pt x="2954" y="917"/>
                    <a:pt x="3096" y="1019"/>
                  </a:cubicBezTo>
                  <a:lnTo>
                    <a:pt x="3157" y="1060"/>
                  </a:lnTo>
                  <a:lnTo>
                    <a:pt x="3565" y="673"/>
                  </a:lnTo>
                  <a:lnTo>
                    <a:pt x="3585" y="652"/>
                  </a:lnTo>
                  <a:lnTo>
                    <a:pt x="3626" y="673"/>
                  </a:lnTo>
                  <a:lnTo>
                    <a:pt x="3931" y="978"/>
                  </a:lnTo>
                  <a:lnTo>
                    <a:pt x="3931" y="1039"/>
                  </a:lnTo>
                  <a:lnTo>
                    <a:pt x="3544" y="1426"/>
                  </a:lnTo>
                  <a:lnTo>
                    <a:pt x="3585" y="1508"/>
                  </a:lnTo>
                  <a:cubicBezTo>
                    <a:pt x="3666" y="1650"/>
                    <a:pt x="3727" y="1793"/>
                    <a:pt x="3768" y="1956"/>
                  </a:cubicBezTo>
                  <a:lnTo>
                    <a:pt x="3789" y="2037"/>
                  </a:lnTo>
                  <a:lnTo>
                    <a:pt x="4338" y="2037"/>
                  </a:lnTo>
                  <a:lnTo>
                    <a:pt x="4379" y="2078"/>
                  </a:lnTo>
                  <a:lnTo>
                    <a:pt x="4379" y="2505"/>
                  </a:lnTo>
                  <a:lnTo>
                    <a:pt x="4338" y="2567"/>
                  </a:lnTo>
                  <a:lnTo>
                    <a:pt x="3789" y="2567"/>
                  </a:lnTo>
                  <a:lnTo>
                    <a:pt x="3768" y="2648"/>
                  </a:lnTo>
                  <a:cubicBezTo>
                    <a:pt x="3727" y="2791"/>
                    <a:pt x="3666" y="2954"/>
                    <a:pt x="3585" y="3076"/>
                  </a:cubicBezTo>
                  <a:lnTo>
                    <a:pt x="3544" y="3157"/>
                  </a:lnTo>
                  <a:lnTo>
                    <a:pt x="3931" y="3544"/>
                  </a:lnTo>
                  <a:lnTo>
                    <a:pt x="3951" y="3585"/>
                  </a:lnTo>
                  <a:lnTo>
                    <a:pt x="3931" y="3605"/>
                  </a:lnTo>
                  <a:lnTo>
                    <a:pt x="3626" y="3911"/>
                  </a:lnTo>
                  <a:lnTo>
                    <a:pt x="3585" y="3931"/>
                  </a:lnTo>
                  <a:lnTo>
                    <a:pt x="3565" y="3911"/>
                  </a:lnTo>
                  <a:lnTo>
                    <a:pt x="3157" y="3524"/>
                  </a:lnTo>
                  <a:lnTo>
                    <a:pt x="3096" y="3585"/>
                  </a:lnTo>
                  <a:cubicBezTo>
                    <a:pt x="2954" y="3666"/>
                    <a:pt x="2811" y="3727"/>
                    <a:pt x="2648" y="3768"/>
                  </a:cubicBezTo>
                  <a:lnTo>
                    <a:pt x="2567" y="3789"/>
                  </a:lnTo>
                  <a:lnTo>
                    <a:pt x="2567" y="4338"/>
                  </a:lnTo>
                  <a:lnTo>
                    <a:pt x="2526" y="4379"/>
                  </a:lnTo>
                  <a:lnTo>
                    <a:pt x="2078" y="4379"/>
                  </a:lnTo>
                  <a:lnTo>
                    <a:pt x="2037" y="4338"/>
                  </a:lnTo>
                  <a:lnTo>
                    <a:pt x="2037" y="3789"/>
                  </a:lnTo>
                  <a:lnTo>
                    <a:pt x="1956" y="3768"/>
                  </a:lnTo>
                  <a:cubicBezTo>
                    <a:pt x="1793" y="3727"/>
                    <a:pt x="1650" y="3666"/>
                    <a:pt x="1508" y="3585"/>
                  </a:cubicBezTo>
                  <a:lnTo>
                    <a:pt x="1446" y="3524"/>
                  </a:lnTo>
                  <a:lnTo>
                    <a:pt x="1060" y="3911"/>
                  </a:lnTo>
                  <a:lnTo>
                    <a:pt x="978" y="3911"/>
                  </a:lnTo>
                  <a:lnTo>
                    <a:pt x="673" y="3605"/>
                  </a:lnTo>
                  <a:lnTo>
                    <a:pt x="673" y="3585"/>
                  </a:lnTo>
                  <a:lnTo>
                    <a:pt x="673" y="3544"/>
                  </a:lnTo>
                  <a:lnTo>
                    <a:pt x="1060" y="3157"/>
                  </a:lnTo>
                  <a:lnTo>
                    <a:pt x="1019" y="3076"/>
                  </a:lnTo>
                  <a:cubicBezTo>
                    <a:pt x="937" y="2954"/>
                    <a:pt x="876" y="2791"/>
                    <a:pt x="836" y="2648"/>
                  </a:cubicBezTo>
                  <a:lnTo>
                    <a:pt x="815" y="2567"/>
                  </a:lnTo>
                  <a:lnTo>
                    <a:pt x="265" y="2567"/>
                  </a:lnTo>
                  <a:lnTo>
                    <a:pt x="225" y="2505"/>
                  </a:lnTo>
                  <a:lnTo>
                    <a:pt x="225" y="2078"/>
                  </a:lnTo>
                  <a:lnTo>
                    <a:pt x="265" y="2037"/>
                  </a:lnTo>
                  <a:lnTo>
                    <a:pt x="815" y="2037"/>
                  </a:lnTo>
                  <a:lnTo>
                    <a:pt x="836" y="1956"/>
                  </a:lnTo>
                  <a:cubicBezTo>
                    <a:pt x="876" y="1793"/>
                    <a:pt x="937" y="1650"/>
                    <a:pt x="1019" y="1508"/>
                  </a:cubicBezTo>
                  <a:lnTo>
                    <a:pt x="1060" y="1426"/>
                  </a:lnTo>
                  <a:lnTo>
                    <a:pt x="673" y="1039"/>
                  </a:lnTo>
                  <a:lnTo>
                    <a:pt x="673" y="978"/>
                  </a:lnTo>
                  <a:lnTo>
                    <a:pt x="978" y="673"/>
                  </a:lnTo>
                  <a:lnTo>
                    <a:pt x="1060" y="673"/>
                  </a:lnTo>
                  <a:lnTo>
                    <a:pt x="1446" y="1060"/>
                  </a:lnTo>
                  <a:lnTo>
                    <a:pt x="1508" y="1019"/>
                  </a:lnTo>
                  <a:cubicBezTo>
                    <a:pt x="1650" y="917"/>
                    <a:pt x="1793" y="856"/>
                    <a:pt x="1956" y="836"/>
                  </a:cubicBezTo>
                  <a:lnTo>
                    <a:pt x="2037" y="815"/>
                  </a:lnTo>
                  <a:lnTo>
                    <a:pt x="2037" y="265"/>
                  </a:lnTo>
                  <a:lnTo>
                    <a:pt x="2078" y="204"/>
                  </a:lnTo>
                  <a:close/>
                  <a:moveTo>
                    <a:pt x="2078" y="1"/>
                  </a:moveTo>
                  <a:cubicBezTo>
                    <a:pt x="1935" y="1"/>
                    <a:pt x="1833" y="102"/>
                    <a:pt x="1833" y="265"/>
                  </a:cubicBezTo>
                  <a:lnTo>
                    <a:pt x="1833" y="632"/>
                  </a:lnTo>
                  <a:cubicBezTo>
                    <a:pt x="1711" y="673"/>
                    <a:pt x="1589" y="713"/>
                    <a:pt x="1467" y="774"/>
                  </a:cubicBezTo>
                  <a:lnTo>
                    <a:pt x="1202" y="510"/>
                  </a:lnTo>
                  <a:cubicBezTo>
                    <a:pt x="1151" y="459"/>
                    <a:pt x="1085" y="433"/>
                    <a:pt x="1019" y="433"/>
                  </a:cubicBezTo>
                  <a:cubicBezTo>
                    <a:pt x="953" y="433"/>
                    <a:pt x="886" y="459"/>
                    <a:pt x="836" y="510"/>
                  </a:cubicBezTo>
                  <a:lnTo>
                    <a:pt x="530" y="815"/>
                  </a:lnTo>
                  <a:cubicBezTo>
                    <a:pt x="428" y="917"/>
                    <a:pt x="428" y="1100"/>
                    <a:pt x="530" y="1202"/>
                  </a:cubicBezTo>
                  <a:lnTo>
                    <a:pt x="795" y="1467"/>
                  </a:lnTo>
                  <a:cubicBezTo>
                    <a:pt x="734" y="1569"/>
                    <a:pt x="693" y="1691"/>
                    <a:pt x="652" y="1813"/>
                  </a:cubicBezTo>
                  <a:lnTo>
                    <a:pt x="265" y="1813"/>
                  </a:lnTo>
                  <a:cubicBezTo>
                    <a:pt x="123" y="1813"/>
                    <a:pt x="1" y="1935"/>
                    <a:pt x="1" y="2078"/>
                  </a:cubicBezTo>
                  <a:lnTo>
                    <a:pt x="1" y="2505"/>
                  </a:lnTo>
                  <a:cubicBezTo>
                    <a:pt x="1" y="2648"/>
                    <a:pt x="123" y="2770"/>
                    <a:pt x="265" y="2770"/>
                  </a:cubicBezTo>
                  <a:lnTo>
                    <a:pt x="652" y="2770"/>
                  </a:lnTo>
                  <a:cubicBezTo>
                    <a:pt x="693" y="2892"/>
                    <a:pt x="734" y="3015"/>
                    <a:pt x="795" y="3116"/>
                  </a:cubicBezTo>
                  <a:lnTo>
                    <a:pt x="530" y="3402"/>
                  </a:lnTo>
                  <a:cubicBezTo>
                    <a:pt x="469" y="3442"/>
                    <a:pt x="449" y="3503"/>
                    <a:pt x="449" y="3585"/>
                  </a:cubicBezTo>
                  <a:cubicBezTo>
                    <a:pt x="449" y="3646"/>
                    <a:pt x="469" y="3707"/>
                    <a:pt x="530" y="3768"/>
                  </a:cubicBezTo>
                  <a:lnTo>
                    <a:pt x="836" y="4074"/>
                  </a:lnTo>
                  <a:cubicBezTo>
                    <a:pt x="886" y="4125"/>
                    <a:pt x="953" y="4150"/>
                    <a:pt x="1019" y="4150"/>
                  </a:cubicBezTo>
                  <a:cubicBezTo>
                    <a:pt x="1085" y="4150"/>
                    <a:pt x="1151" y="4125"/>
                    <a:pt x="1202" y="4074"/>
                  </a:cubicBezTo>
                  <a:lnTo>
                    <a:pt x="1467" y="3809"/>
                  </a:lnTo>
                  <a:cubicBezTo>
                    <a:pt x="1589" y="3870"/>
                    <a:pt x="1711" y="3911"/>
                    <a:pt x="1833" y="3951"/>
                  </a:cubicBezTo>
                  <a:lnTo>
                    <a:pt x="1833" y="4338"/>
                  </a:lnTo>
                  <a:cubicBezTo>
                    <a:pt x="1833" y="4481"/>
                    <a:pt x="1935" y="4583"/>
                    <a:pt x="2078" y="4583"/>
                  </a:cubicBezTo>
                  <a:lnTo>
                    <a:pt x="2526" y="4583"/>
                  </a:lnTo>
                  <a:cubicBezTo>
                    <a:pt x="2668" y="4583"/>
                    <a:pt x="2791" y="4481"/>
                    <a:pt x="2791" y="4338"/>
                  </a:cubicBezTo>
                  <a:lnTo>
                    <a:pt x="2791" y="3951"/>
                  </a:lnTo>
                  <a:cubicBezTo>
                    <a:pt x="2913" y="3911"/>
                    <a:pt x="3015" y="3870"/>
                    <a:pt x="3137" y="3809"/>
                  </a:cubicBezTo>
                  <a:lnTo>
                    <a:pt x="3402" y="4074"/>
                  </a:lnTo>
                  <a:cubicBezTo>
                    <a:pt x="3453" y="4125"/>
                    <a:pt x="3524" y="4150"/>
                    <a:pt x="3593" y="4150"/>
                  </a:cubicBezTo>
                  <a:cubicBezTo>
                    <a:pt x="3661" y="4150"/>
                    <a:pt x="3727" y="4125"/>
                    <a:pt x="3768" y="4074"/>
                  </a:cubicBezTo>
                  <a:lnTo>
                    <a:pt x="4074" y="3768"/>
                  </a:lnTo>
                  <a:cubicBezTo>
                    <a:pt x="4135" y="3707"/>
                    <a:pt x="4155" y="3646"/>
                    <a:pt x="4155" y="3585"/>
                  </a:cubicBezTo>
                  <a:cubicBezTo>
                    <a:pt x="4155" y="3503"/>
                    <a:pt x="4135" y="3442"/>
                    <a:pt x="4074" y="3402"/>
                  </a:cubicBezTo>
                  <a:lnTo>
                    <a:pt x="3809" y="3116"/>
                  </a:lnTo>
                  <a:cubicBezTo>
                    <a:pt x="3870" y="3015"/>
                    <a:pt x="3931" y="2892"/>
                    <a:pt x="3951" y="2770"/>
                  </a:cubicBezTo>
                  <a:lnTo>
                    <a:pt x="4338" y="2770"/>
                  </a:lnTo>
                  <a:cubicBezTo>
                    <a:pt x="4481" y="2770"/>
                    <a:pt x="4603" y="2648"/>
                    <a:pt x="4603" y="2505"/>
                  </a:cubicBezTo>
                  <a:lnTo>
                    <a:pt x="4603" y="2078"/>
                  </a:lnTo>
                  <a:cubicBezTo>
                    <a:pt x="4603" y="1935"/>
                    <a:pt x="4481" y="1813"/>
                    <a:pt x="4338" y="1813"/>
                  </a:cubicBezTo>
                  <a:lnTo>
                    <a:pt x="3951" y="1813"/>
                  </a:lnTo>
                  <a:cubicBezTo>
                    <a:pt x="3931" y="1691"/>
                    <a:pt x="3870" y="1569"/>
                    <a:pt x="3809" y="1467"/>
                  </a:cubicBezTo>
                  <a:lnTo>
                    <a:pt x="4074" y="1202"/>
                  </a:lnTo>
                  <a:cubicBezTo>
                    <a:pt x="4175" y="1100"/>
                    <a:pt x="4175" y="917"/>
                    <a:pt x="4074" y="815"/>
                  </a:cubicBezTo>
                  <a:lnTo>
                    <a:pt x="3768" y="510"/>
                  </a:lnTo>
                  <a:cubicBezTo>
                    <a:pt x="3727" y="459"/>
                    <a:pt x="3661" y="433"/>
                    <a:pt x="3593" y="433"/>
                  </a:cubicBezTo>
                  <a:cubicBezTo>
                    <a:pt x="3524" y="433"/>
                    <a:pt x="3453" y="459"/>
                    <a:pt x="3402" y="510"/>
                  </a:cubicBezTo>
                  <a:lnTo>
                    <a:pt x="3137" y="774"/>
                  </a:lnTo>
                  <a:cubicBezTo>
                    <a:pt x="3015" y="713"/>
                    <a:pt x="2913" y="673"/>
                    <a:pt x="2791" y="632"/>
                  </a:cubicBezTo>
                  <a:lnTo>
                    <a:pt x="2791" y="265"/>
                  </a:lnTo>
                  <a:cubicBezTo>
                    <a:pt x="2791" y="102"/>
                    <a:pt x="2668" y="1"/>
                    <a:pt x="2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0"/>
            <p:cNvSpPr/>
            <p:nvPr/>
          </p:nvSpPr>
          <p:spPr>
            <a:xfrm>
              <a:off x="5212950" y="2742362"/>
              <a:ext cx="46269" cy="47091"/>
            </a:xfrm>
            <a:custGeom>
              <a:rect b="b" l="l" r="r" t="t"/>
              <a:pathLst>
                <a:path extrusionOk="0" h="1203" w="1182">
                  <a:moveTo>
                    <a:pt x="591" y="1"/>
                  </a:moveTo>
                  <a:cubicBezTo>
                    <a:pt x="265" y="1"/>
                    <a:pt x="0" y="266"/>
                    <a:pt x="0" y="612"/>
                  </a:cubicBezTo>
                  <a:cubicBezTo>
                    <a:pt x="0" y="938"/>
                    <a:pt x="265" y="1202"/>
                    <a:pt x="591" y="1202"/>
                  </a:cubicBezTo>
                  <a:cubicBezTo>
                    <a:pt x="917" y="1202"/>
                    <a:pt x="1181" y="938"/>
                    <a:pt x="1181" y="612"/>
                  </a:cubicBezTo>
                  <a:cubicBezTo>
                    <a:pt x="1181" y="266"/>
                    <a:pt x="917" y="1"/>
                    <a:pt x="5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0"/>
            <p:cNvSpPr/>
            <p:nvPr/>
          </p:nvSpPr>
          <p:spPr>
            <a:xfrm>
              <a:off x="5115675" y="2637650"/>
              <a:ext cx="220856" cy="125499"/>
            </a:xfrm>
            <a:custGeom>
              <a:rect b="b" l="l" r="r" t="t"/>
              <a:pathLst>
                <a:path extrusionOk="0" h="3206" w="5642">
                  <a:moveTo>
                    <a:pt x="3076" y="0"/>
                  </a:moveTo>
                  <a:cubicBezTo>
                    <a:pt x="2288" y="0"/>
                    <a:pt x="1500" y="301"/>
                    <a:pt x="897" y="904"/>
                  </a:cubicBezTo>
                  <a:cubicBezTo>
                    <a:pt x="326" y="1474"/>
                    <a:pt x="1" y="2248"/>
                    <a:pt x="1" y="3083"/>
                  </a:cubicBezTo>
                  <a:cubicBezTo>
                    <a:pt x="1" y="3144"/>
                    <a:pt x="62" y="3205"/>
                    <a:pt x="123" y="3205"/>
                  </a:cubicBezTo>
                  <a:cubicBezTo>
                    <a:pt x="204" y="3205"/>
                    <a:pt x="265" y="3144"/>
                    <a:pt x="265" y="3083"/>
                  </a:cubicBezTo>
                  <a:cubicBezTo>
                    <a:pt x="265" y="2330"/>
                    <a:pt x="551" y="1617"/>
                    <a:pt x="1080" y="1087"/>
                  </a:cubicBezTo>
                  <a:cubicBezTo>
                    <a:pt x="1635" y="543"/>
                    <a:pt x="2361" y="268"/>
                    <a:pt x="3086" y="268"/>
                  </a:cubicBezTo>
                  <a:cubicBezTo>
                    <a:pt x="3797" y="268"/>
                    <a:pt x="4507" y="532"/>
                    <a:pt x="5051" y="1067"/>
                  </a:cubicBezTo>
                  <a:lnTo>
                    <a:pt x="4929" y="1169"/>
                  </a:lnTo>
                  <a:cubicBezTo>
                    <a:pt x="4868" y="1250"/>
                    <a:pt x="4909" y="1352"/>
                    <a:pt x="4990" y="1372"/>
                  </a:cubicBezTo>
                  <a:lnTo>
                    <a:pt x="5499" y="1474"/>
                  </a:lnTo>
                  <a:cubicBezTo>
                    <a:pt x="5508" y="1476"/>
                    <a:pt x="5516" y="1477"/>
                    <a:pt x="5524" y="1477"/>
                  </a:cubicBezTo>
                  <a:cubicBezTo>
                    <a:pt x="5593" y="1477"/>
                    <a:pt x="5642" y="1405"/>
                    <a:pt x="5642" y="1332"/>
                  </a:cubicBezTo>
                  <a:lnTo>
                    <a:pt x="5540" y="823"/>
                  </a:lnTo>
                  <a:cubicBezTo>
                    <a:pt x="5527" y="768"/>
                    <a:pt x="5468" y="732"/>
                    <a:pt x="5412" y="732"/>
                  </a:cubicBezTo>
                  <a:cubicBezTo>
                    <a:pt x="5384" y="732"/>
                    <a:pt x="5357" y="741"/>
                    <a:pt x="5336" y="762"/>
                  </a:cubicBezTo>
                  <a:lnTo>
                    <a:pt x="5235" y="884"/>
                  </a:lnTo>
                  <a:cubicBezTo>
                    <a:pt x="4636" y="296"/>
                    <a:pt x="3856" y="0"/>
                    <a:pt x="3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70"/>
            <p:cNvSpPr/>
            <p:nvPr/>
          </p:nvSpPr>
          <p:spPr>
            <a:xfrm>
              <a:off x="5135600" y="2768668"/>
              <a:ext cx="220895" cy="126008"/>
            </a:xfrm>
            <a:custGeom>
              <a:rect b="b" l="l" r="r" t="t"/>
              <a:pathLst>
                <a:path extrusionOk="0" h="3219" w="5643">
                  <a:moveTo>
                    <a:pt x="5520" y="1"/>
                  </a:moveTo>
                  <a:cubicBezTo>
                    <a:pt x="5438" y="1"/>
                    <a:pt x="5377" y="62"/>
                    <a:pt x="5377" y="123"/>
                  </a:cubicBezTo>
                  <a:cubicBezTo>
                    <a:pt x="5377" y="877"/>
                    <a:pt x="5092" y="1589"/>
                    <a:pt x="4563" y="2119"/>
                  </a:cubicBezTo>
                  <a:cubicBezTo>
                    <a:pt x="4010" y="2671"/>
                    <a:pt x="3293" y="2946"/>
                    <a:pt x="2577" y="2946"/>
                  </a:cubicBezTo>
                  <a:cubicBezTo>
                    <a:pt x="1868" y="2946"/>
                    <a:pt x="1159" y="2676"/>
                    <a:pt x="612" y="2139"/>
                  </a:cubicBezTo>
                  <a:lnTo>
                    <a:pt x="714" y="2037"/>
                  </a:lnTo>
                  <a:cubicBezTo>
                    <a:pt x="775" y="1976"/>
                    <a:pt x="734" y="1854"/>
                    <a:pt x="652" y="1834"/>
                  </a:cubicBezTo>
                  <a:lnTo>
                    <a:pt x="143" y="1732"/>
                  </a:lnTo>
                  <a:cubicBezTo>
                    <a:pt x="62" y="1732"/>
                    <a:pt x="1" y="1793"/>
                    <a:pt x="1" y="1875"/>
                  </a:cubicBezTo>
                  <a:lnTo>
                    <a:pt x="103" y="2384"/>
                  </a:lnTo>
                  <a:cubicBezTo>
                    <a:pt x="116" y="2438"/>
                    <a:pt x="175" y="2474"/>
                    <a:pt x="231" y="2474"/>
                  </a:cubicBezTo>
                  <a:cubicBezTo>
                    <a:pt x="259" y="2474"/>
                    <a:pt x="286" y="2465"/>
                    <a:pt x="306" y="2445"/>
                  </a:cubicBezTo>
                  <a:lnTo>
                    <a:pt x="408" y="2343"/>
                  </a:lnTo>
                  <a:cubicBezTo>
                    <a:pt x="1019" y="2913"/>
                    <a:pt x="1793" y="3219"/>
                    <a:pt x="2567" y="3219"/>
                  </a:cubicBezTo>
                  <a:cubicBezTo>
                    <a:pt x="3361" y="3219"/>
                    <a:pt x="4155" y="2913"/>
                    <a:pt x="4746" y="2302"/>
                  </a:cubicBezTo>
                  <a:cubicBezTo>
                    <a:pt x="5337" y="1732"/>
                    <a:pt x="5642" y="958"/>
                    <a:pt x="5642" y="123"/>
                  </a:cubicBezTo>
                  <a:cubicBezTo>
                    <a:pt x="5642" y="62"/>
                    <a:pt x="5581" y="1"/>
                    <a:pt x="55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03" name="Google Shape;1003;p70"/>
          <p:cNvCxnSpPr/>
          <p:nvPr/>
        </p:nvCxnSpPr>
        <p:spPr>
          <a:xfrm rot="10800000">
            <a:off x="2710625" y="3905075"/>
            <a:ext cx="24198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  <p:cxnSp>
        <p:nvCxnSpPr>
          <p:cNvPr id="1004" name="Google Shape;1004;p70"/>
          <p:cNvCxnSpPr/>
          <p:nvPr/>
        </p:nvCxnSpPr>
        <p:spPr>
          <a:xfrm rot="10800000">
            <a:off x="2740275" y="1635100"/>
            <a:ext cx="24198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  <p:cxnSp>
        <p:nvCxnSpPr>
          <p:cNvPr id="1005" name="Google Shape;1005;p70"/>
          <p:cNvCxnSpPr/>
          <p:nvPr/>
        </p:nvCxnSpPr>
        <p:spPr>
          <a:xfrm rot="10800000">
            <a:off x="3732025" y="2770088"/>
            <a:ext cx="13743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  <p:sp>
        <p:nvSpPr>
          <p:cNvPr id="1006" name="Google Shape;1006;p7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7" name="Google Shape;1007;p70"/>
          <p:cNvSpPr txBox="1"/>
          <p:nvPr>
            <p:ph type="title"/>
          </p:nvPr>
        </p:nvSpPr>
        <p:spPr>
          <a:xfrm>
            <a:off x="713232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ETL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008" name="Google Shape;1008;p70"/>
          <p:cNvSpPr txBox="1"/>
          <p:nvPr>
            <p:ph idx="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71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Brainstorming with Client</a:t>
            </a:r>
            <a:endParaRPr/>
          </a:p>
        </p:txBody>
      </p:sp>
      <p:grpSp>
        <p:nvGrpSpPr>
          <p:cNvPr id="1014" name="Google Shape;1014;p71"/>
          <p:cNvGrpSpPr/>
          <p:nvPr/>
        </p:nvGrpSpPr>
        <p:grpSpPr>
          <a:xfrm>
            <a:off x="565896" y="1004477"/>
            <a:ext cx="1247474" cy="1060914"/>
            <a:chOff x="7205310" y="979402"/>
            <a:chExt cx="1247474" cy="1060914"/>
          </a:xfrm>
        </p:grpSpPr>
        <p:sp>
          <p:nvSpPr>
            <p:cNvPr id="1015" name="Google Shape;1015;p71"/>
            <p:cNvSpPr/>
            <p:nvPr/>
          </p:nvSpPr>
          <p:spPr>
            <a:xfrm rot="-204260">
              <a:off x="7428163" y="1094875"/>
              <a:ext cx="998283" cy="916610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1016" name="Google Shape;1016;p71"/>
            <p:cNvSpPr/>
            <p:nvPr/>
          </p:nvSpPr>
          <p:spPr>
            <a:xfrm rot="-204243">
              <a:off x="7477672" y="1146682"/>
              <a:ext cx="950528" cy="779367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017" name="Google Shape;1017;p71"/>
            <p:cNvGrpSpPr/>
            <p:nvPr/>
          </p:nvGrpSpPr>
          <p:grpSpPr>
            <a:xfrm rot="-6139842">
              <a:off x="7271870" y="994710"/>
              <a:ext cx="400724" cy="458854"/>
              <a:chOff x="7852208" y="207243"/>
              <a:chExt cx="1130465" cy="1294452"/>
            </a:xfrm>
          </p:grpSpPr>
          <p:sp>
            <p:nvSpPr>
              <p:cNvPr id="1018" name="Google Shape;1018;p71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71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71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71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71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71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71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25" name="Google Shape;1025;p71"/>
          <p:cNvGrpSpPr/>
          <p:nvPr/>
        </p:nvGrpSpPr>
        <p:grpSpPr>
          <a:xfrm>
            <a:off x="709652" y="2162985"/>
            <a:ext cx="1519925" cy="1248246"/>
            <a:chOff x="7282950" y="2065391"/>
            <a:chExt cx="1519925" cy="1248246"/>
          </a:xfrm>
        </p:grpSpPr>
        <p:sp>
          <p:nvSpPr>
            <p:cNvPr id="1026" name="Google Shape;1026;p71"/>
            <p:cNvSpPr/>
            <p:nvPr/>
          </p:nvSpPr>
          <p:spPr>
            <a:xfrm rot="9328611">
              <a:off x="7428170" y="2231210"/>
              <a:ext cx="998269" cy="916607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1027" name="Google Shape;1027;p71"/>
            <p:cNvSpPr/>
            <p:nvPr/>
          </p:nvSpPr>
          <p:spPr>
            <a:xfrm rot="9328601">
              <a:off x="7447520" y="2351372"/>
              <a:ext cx="892932" cy="733348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028" name="Google Shape;1028;p71"/>
            <p:cNvGrpSpPr/>
            <p:nvPr/>
          </p:nvGrpSpPr>
          <p:grpSpPr>
            <a:xfrm rot="3393119">
              <a:off x="8300597" y="2595944"/>
              <a:ext cx="400763" cy="458899"/>
              <a:chOff x="7852208" y="207243"/>
              <a:chExt cx="1130465" cy="1294452"/>
            </a:xfrm>
          </p:grpSpPr>
          <p:sp>
            <p:nvSpPr>
              <p:cNvPr id="1029" name="Google Shape;1029;p71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71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71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71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71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71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71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36" name="Google Shape;1036;p71"/>
          <p:cNvGrpSpPr/>
          <p:nvPr/>
        </p:nvGrpSpPr>
        <p:grpSpPr>
          <a:xfrm>
            <a:off x="430703" y="3508825"/>
            <a:ext cx="1517866" cy="1243898"/>
            <a:chOff x="4232601" y="3447575"/>
            <a:chExt cx="1517866" cy="1243898"/>
          </a:xfrm>
        </p:grpSpPr>
        <p:grpSp>
          <p:nvGrpSpPr>
            <p:cNvPr id="1037" name="Google Shape;1037;p71"/>
            <p:cNvGrpSpPr/>
            <p:nvPr/>
          </p:nvGrpSpPr>
          <p:grpSpPr>
            <a:xfrm>
              <a:off x="4465341" y="3447575"/>
              <a:ext cx="1285126" cy="1243898"/>
              <a:chOff x="4465341" y="3447575"/>
              <a:chExt cx="1285126" cy="1243898"/>
            </a:xfrm>
          </p:grpSpPr>
          <p:sp>
            <p:nvSpPr>
              <p:cNvPr id="1038" name="Google Shape;1038;p71"/>
              <p:cNvSpPr/>
              <p:nvPr/>
            </p:nvSpPr>
            <p:spPr>
              <a:xfrm rot="-1443406">
                <a:off x="4608774" y="3611248"/>
                <a:ext cx="998260" cy="916552"/>
              </a:xfrm>
              <a:custGeom>
                <a:rect b="b" l="l" r="r" t="t"/>
                <a:pathLst>
                  <a:path extrusionOk="0" h="45364" w="49400">
                    <a:moveTo>
                      <a:pt x="14184" y="2711"/>
                    </a:moveTo>
                    <a:cubicBezTo>
                      <a:pt x="9663" y="5563"/>
                      <a:pt x="2430" y="12657"/>
                      <a:pt x="830" y="17734"/>
                    </a:cubicBezTo>
                    <a:cubicBezTo>
                      <a:pt x="-770" y="22811"/>
                      <a:pt x="-74" y="28585"/>
                      <a:pt x="4586" y="33175"/>
                    </a:cubicBezTo>
                    <a:cubicBezTo>
                      <a:pt x="9246" y="37766"/>
                      <a:pt x="21627" y="44929"/>
                      <a:pt x="28791" y="45277"/>
                    </a:cubicBezTo>
                    <a:cubicBezTo>
                      <a:pt x="35955" y="45625"/>
                      <a:pt x="44649" y="41244"/>
                      <a:pt x="47570" y="35262"/>
                    </a:cubicBezTo>
                    <a:cubicBezTo>
                      <a:pt x="50491" y="29281"/>
                      <a:pt x="49587" y="15161"/>
                      <a:pt x="46318" y="9388"/>
                    </a:cubicBezTo>
                    <a:cubicBezTo>
                      <a:pt x="43049" y="3615"/>
                      <a:pt x="33312" y="1737"/>
                      <a:pt x="27956" y="624"/>
                    </a:cubicBezTo>
                    <a:cubicBezTo>
                      <a:pt x="22600" y="-489"/>
                      <a:pt x="18705" y="-141"/>
                      <a:pt x="14184" y="2711"/>
                    </a:cubicBezTo>
                    <a:close/>
                  </a:path>
                </a:pathLst>
              </a:custGeom>
              <a:solidFill>
                <a:srgbClr val="CDD7B6">
                  <a:alpha val="23770"/>
                </a:srgbClr>
              </a:solidFill>
              <a:ln>
                <a:noFill/>
              </a:ln>
            </p:spPr>
          </p:sp>
          <p:sp>
            <p:nvSpPr>
              <p:cNvPr id="1039" name="Google Shape;1039;p71"/>
              <p:cNvSpPr/>
              <p:nvPr/>
            </p:nvSpPr>
            <p:spPr>
              <a:xfrm rot="-1443040">
                <a:off x="4705600" y="3672118"/>
                <a:ext cx="880012" cy="733382"/>
              </a:xfrm>
              <a:custGeom>
                <a:rect b="b" l="l" r="r" t="t"/>
                <a:pathLst>
                  <a:path extrusionOk="0" h="45364" w="49400">
                    <a:moveTo>
                      <a:pt x="14184" y="2711"/>
                    </a:moveTo>
                    <a:cubicBezTo>
                      <a:pt x="9663" y="5563"/>
                      <a:pt x="2430" y="12657"/>
                      <a:pt x="830" y="17734"/>
                    </a:cubicBezTo>
                    <a:cubicBezTo>
                      <a:pt x="-770" y="22811"/>
                      <a:pt x="-74" y="28585"/>
                      <a:pt x="4586" y="33175"/>
                    </a:cubicBezTo>
                    <a:cubicBezTo>
                      <a:pt x="9246" y="37766"/>
                      <a:pt x="21627" y="44929"/>
                      <a:pt x="28791" y="45277"/>
                    </a:cubicBezTo>
                    <a:cubicBezTo>
                      <a:pt x="35955" y="45625"/>
                      <a:pt x="44649" y="41244"/>
                      <a:pt x="47570" y="35262"/>
                    </a:cubicBezTo>
                    <a:cubicBezTo>
                      <a:pt x="50491" y="29281"/>
                      <a:pt x="49587" y="15161"/>
                      <a:pt x="46318" y="9388"/>
                    </a:cubicBezTo>
                    <a:cubicBezTo>
                      <a:pt x="43049" y="3615"/>
                      <a:pt x="33312" y="1737"/>
                      <a:pt x="27956" y="624"/>
                    </a:cubicBezTo>
                    <a:cubicBezTo>
                      <a:pt x="22600" y="-489"/>
                      <a:pt x="18705" y="-141"/>
                      <a:pt x="14184" y="27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1040" name="Google Shape;1040;p71"/>
            <p:cNvGrpSpPr/>
            <p:nvPr/>
          </p:nvGrpSpPr>
          <p:grpSpPr>
            <a:xfrm rot="-7378098">
              <a:off x="4333755" y="3699694"/>
              <a:ext cx="400729" cy="458859"/>
              <a:chOff x="7852208" y="207243"/>
              <a:chExt cx="1130465" cy="1294452"/>
            </a:xfrm>
          </p:grpSpPr>
          <p:sp>
            <p:nvSpPr>
              <p:cNvPr id="1041" name="Google Shape;1041;p71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71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71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71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71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71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71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48" name="Google Shape;1048;p71"/>
          <p:cNvPicPr preferRelativeResize="0"/>
          <p:nvPr/>
        </p:nvPicPr>
        <p:blipFill rotWithShape="1">
          <a:blip r:embed="rId3">
            <a:alphaModFix/>
          </a:blip>
          <a:srcRect b="5816" l="28008" r="26242" t="16838"/>
          <a:stretch/>
        </p:blipFill>
        <p:spPr>
          <a:xfrm flipH="1">
            <a:off x="5222228" y="685500"/>
            <a:ext cx="3950400" cy="44580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sp>
        <p:nvSpPr>
          <p:cNvPr id="1049" name="Google Shape;1049;p71"/>
          <p:cNvSpPr/>
          <p:nvPr/>
        </p:nvSpPr>
        <p:spPr>
          <a:xfrm rot="5400000">
            <a:off x="6809684" y="2507898"/>
            <a:ext cx="3329219" cy="1941972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71"/>
          <p:cNvSpPr/>
          <p:nvPr/>
        </p:nvSpPr>
        <p:spPr>
          <a:xfrm>
            <a:off x="1138899" y="2666819"/>
            <a:ext cx="377570" cy="333666"/>
          </a:xfrm>
          <a:custGeom>
            <a:rect b="b" l="l" r="r" t="t"/>
            <a:pathLst>
              <a:path extrusionOk="0" h="12350" w="13975">
                <a:moveTo>
                  <a:pt x="11542" y="823"/>
                </a:moveTo>
                <a:lnTo>
                  <a:pt x="11542" y="2263"/>
                </a:lnTo>
                <a:cubicBezTo>
                  <a:pt x="11542" y="2505"/>
                  <a:pt x="11744" y="2673"/>
                  <a:pt x="11956" y="2673"/>
                </a:cubicBezTo>
                <a:cubicBezTo>
                  <a:pt x="12050" y="2673"/>
                  <a:pt x="12146" y="2640"/>
                  <a:pt x="12227" y="2565"/>
                </a:cubicBezTo>
                <a:cubicBezTo>
                  <a:pt x="12329" y="2472"/>
                  <a:pt x="12459" y="2422"/>
                  <a:pt x="12597" y="2422"/>
                </a:cubicBezTo>
                <a:cubicBezTo>
                  <a:pt x="12898" y="2422"/>
                  <a:pt x="13142" y="2666"/>
                  <a:pt x="13142" y="2967"/>
                </a:cubicBezTo>
                <a:cubicBezTo>
                  <a:pt x="13142" y="3268"/>
                  <a:pt x="12898" y="3514"/>
                  <a:pt x="12597" y="3514"/>
                </a:cubicBezTo>
                <a:cubicBezTo>
                  <a:pt x="12459" y="3514"/>
                  <a:pt x="12329" y="3462"/>
                  <a:pt x="12227" y="3370"/>
                </a:cubicBezTo>
                <a:cubicBezTo>
                  <a:pt x="12145" y="3295"/>
                  <a:pt x="12049" y="3262"/>
                  <a:pt x="11955" y="3262"/>
                </a:cubicBezTo>
                <a:cubicBezTo>
                  <a:pt x="11743" y="3262"/>
                  <a:pt x="11542" y="3431"/>
                  <a:pt x="11542" y="3673"/>
                </a:cubicBezTo>
                <a:lnTo>
                  <a:pt x="11542" y="5746"/>
                </a:lnTo>
                <a:lnTo>
                  <a:pt x="10717" y="5746"/>
                </a:lnTo>
                <a:cubicBezTo>
                  <a:pt x="10721" y="5702"/>
                  <a:pt x="10724" y="5655"/>
                  <a:pt x="10724" y="5610"/>
                </a:cubicBezTo>
                <a:cubicBezTo>
                  <a:pt x="10724" y="4858"/>
                  <a:pt x="10112" y="4246"/>
                  <a:pt x="9359" y="4246"/>
                </a:cubicBezTo>
                <a:cubicBezTo>
                  <a:pt x="8607" y="4246"/>
                  <a:pt x="7995" y="4858"/>
                  <a:pt x="7995" y="5610"/>
                </a:cubicBezTo>
                <a:cubicBezTo>
                  <a:pt x="7995" y="5655"/>
                  <a:pt x="7996" y="5701"/>
                  <a:pt x="8001" y="5746"/>
                </a:cubicBezTo>
                <a:lnTo>
                  <a:pt x="6619" y="5746"/>
                </a:lnTo>
                <a:lnTo>
                  <a:pt x="6619" y="4364"/>
                </a:lnTo>
                <a:cubicBezTo>
                  <a:pt x="6664" y="4368"/>
                  <a:pt x="6709" y="4371"/>
                  <a:pt x="6756" y="4371"/>
                </a:cubicBezTo>
                <a:cubicBezTo>
                  <a:pt x="7508" y="4371"/>
                  <a:pt x="8121" y="3759"/>
                  <a:pt x="8121" y="3007"/>
                </a:cubicBezTo>
                <a:cubicBezTo>
                  <a:pt x="8121" y="2254"/>
                  <a:pt x="7508" y="1642"/>
                  <a:pt x="6756" y="1642"/>
                </a:cubicBezTo>
                <a:cubicBezTo>
                  <a:pt x="6709" y="1642"/>
                  <a:pt x="6664" y="1644"/>
                  <a:pt x="6619" y="1648"/>
                </a:cubicBezTo>
                <a:lnTo>
                  <a:pt x="6619" y="823"/>
                </a:lnTo>
                <a:close/>
                <a:moveTo>
                  <a:pt x="5796" y="824"/>
                </a:moveTo>
                <a:lnTo>
                  <a:pt x="5796" y="2227"/>
                </a:lnTo>
                <a:cubicBezTo>
                  <a:pt x="5797" y="2465"/>
                  <a:pt x="5996" y="2637"/>
                  <a:pt x="6209" y="2637"/>
                </a:cubicBezTo>
                <a:cubicBezTo>
                  <a:pt x="6288" y="2637"/>
                  <a:pt x="6368" y="2614"/>
                  <a:pt x="6442" y="2563"/>
                </a:cubicBezTo>
                <a:cubicBezTo>
                  <a:pt x="6534" y="2498"/>
                  <a:pt x="6642" y="2465"/>
                  <a:pt x="6755" y="2465"/>
                </a:cubicBezTo>
                <a:cubicBezTo>
                  <a:pt x="7056" y="2465"/>
                  <a:pt x="7301" y="2709"/>
                  <a:pt x="7301" y="3010"/>
                </a:cubicBezTo>
                <a:cubicBezTo>
                  <a:pt x="7301" y="3312"/>
                  <a:pt x="7056" y="3556"/>
                  <a:pt x="6755" y="3556"/>
                </a:cubicBezTo>
                <a:cubicBezTo>
                  <a:pt x="6642" y="3556"/>
                  <a:pt x="6534" y="3522"/>
                  <a:pt x="6442" y="3458"/>
                </a:cubicBezTo>
                <a:cubicBezTo>
                  <a:pt x="6400" y="3429"/>
                  <a:pt x="6357" y="3417"/>
                  <a:pt x="6313" y="3417"/>
                </a:cubicBezTo>
                <a:cubicBezTo>
                  <a:pt x="6069" y="3417"/>
                  <a:pt x="5812" y="3794"/>
                  <a:pt x="5812" y="3794"/>
                </a:cubicBezTo>
                <a:lnTo>
                  <a:pt x="5812" y="5746"/>
                </a:lnTo>
                <a:lnTo>
                  <a:pt x="4125" y="5746"/>
                </a:lnTo>
                <a:cubicBezTo>
                  <a:pt x="3790" y="5746"/>
                  <a:pt x="3599" y="6121"/>
                  <a:pt x="3787" y="6390"/>
                </a:cubicBezTo>
                <a:cubicBezTo>
                  <a:pt x="4040" y="6748"/>
                  <a:pt x="3780" y="7248"/>
                  <a:pt x="3337" y="7248"/>
                </a:cubicBezTo>
                <a:cubicBezTo>
                  <a:pt x="2893" y="7248"/>
                  <a:pt x="2629" y="6761"/>
                  <a:pt x="2887" y="6387"/>
                </a:cubicBezTo>
                <a:cubicBezTo>
                  <a:pt x="3077" y="6114"/>
                  <a:pt x="2876" y="5746"/>
                  <a:pt x="2549" y="5746"/>
                </a:cubicBezTo>
                <a:lnTo>
                  <a:pt x="807" y="5746"/>
                </a:lnTo>
                <a:lnTo>
                  <a:pt x="807" y="824"/>
                </a:lnTo>
                <a:lnTo>
                  <a:pt x="1939" y="824"/>
                </a:lnTo>
                <a:cubicBezTo>
                  <a:pt x="1939" y="824"/>
                  <a:pt x="1934" y="916"/>
                  <a:pt x="1934" y="963"/>
                </a:cubicBezTo>
                <a:cubicBezTo>
                  <a:pt x="1934" y="1724"/>
                  <a:pt x="2553" y="2342"/>
                  <a:pt x="3314" y="2342"/>
                </a:cubicBezTo>
                <a:cubicBezTo>
                  <a:pt x="4077" y="2342"/>
                  <a:pt x="4696" y="1724"/>
                  <a:pt x="4696" y="963"/>
                </a:cubicBezTo>
                <a:cubicBezTo>
                  <a:pt x="4696" y="916"/>
                  <a:pt x="4693" y="871"/>
                  <a:pt x="4689" y="824"/>
                </a:cubicBezTo>
                <a:close/>
                <a:moveTo>
                  <a:pt x="5796" y="6570"/>
                </a:moveTo>
                <a:lnTo>
                  <a:pt x="5796" y="8265"/>
                </a:lnTo>
                <a:cubicBezTo>
                  <a:pt x="5796" y="8508"/>
                  <a:pt x="5996" y="8673"/>
                  <a:pt x="6207" y="8673"/>
                </a:cubicBezTo>
                <a:cubicBezTo>
                  <a:pt x="6287" y="8673"/>
                  <a:pt x="6368" y="8650"/>
                  <a:pt x="6440" y="8599"/>
                </a:cubicBezTo>
                <a:cubicBezTo>
                  <a:pt x="6533" y="8536"/>
                  <a:pt x="6641" y="8501"/>
                  <a:pt x="6753" y="8501"/>
                </a:cubicBezTo>
                <a:cubicBezTo>
                  <a:pt x="7054" y="8501"/>
                  <a:pt x="7299" y="8747"/>
                  <a:pt x="7299" y="9048"/>
                </a:cubicBezTo>
                <a:cubicBezTo>
                  <a:pt x="7299" y="9349"/>
                  <a:pt x="7054" y="9592"/>
                  <a:pt x="6753" y="9592"/>
                </a:cubicBezTo>
                <a:cubicBezTo>
                  <a:pt x="6641" y="9592"/>
                  <a:pt x="6533" y="9559"/>
                  <a:pt x="6440" y="9496"/>
                </a:cubicBezTo>
                <a:cubicBezTo>
                  <a:pt x="6366" y="9444"/>
                  <a:pt x="6285" y="9421"/>
                  <a:pt x="6207" y="9421"/>
                </a:cubicBezTo>
                <a:cubicBezTo>
                  <a:pt x="5994" y="9421"/>
                  <a:pt x="5797" y="9591"/>
                  <a:pt x="5796" y="9828"/>
                </a:cubicBezTo>
                <a:lnTo>
                  <a:pt x="5796" y="9831"/>
                </a:lnTo>
                <a:lnTo>
                  <a:pt x="5796" y="11525"/>
                </a:lnTo>
                <a:lnTo>
                  <a:pt x="4674" y="11525"/>
                </a:lnTo>
                <a:cubicBezTo>
                  <a:pt x="4679" y="11480"/>
                  <a:pt x="4682" y="11435"/>
                  <a:pt x="4682" y="11389"/>
                </a:cubicBezTo>
                <a:cubicBezTo>
                  <a:pt x="4682" y="10636"/>
                  <a:pt x="4068" y="10022"/>
                  <a:pt x="3313" y="10022"/>
                </a:cubicBezTo>
                <a:cubicBezTo>
                  <a:pt x="2557" y="10022"/>
                  <a:pt x="1944" y="10636"/>
                  <a:pt x="1944" y="11389"/>
                </a:cubicBezTo>
                <a:cubicBezTo>
                  <a:pt x="1944" y="11435"/>
                  <a:pt x="1945" y="11480"/>
                  <a:pt x="1950" y="11525"/>
                </a:cubicBezTo>
                <a:lnTo>
                  <a:pt x="774" y="11525"/>
                </a:lnTo>
                <a:lnTo>
                  <a:pt x="774" y="6570"/>
                </a:lnTo>
                <a:lnTo>
                  <a:pt x="1970" y="6570"/>
                </a:lnTo>
                <a:cubicBezTo>
                  <a:pt x="1964" y="6615"/>
                  <a:pt x="1963" y="6660"/>
                  <a:pt x="1963" y="6706"/>
                </a:cubicBezTo>
                <a:cubicBezTo>
                  <a:pt x="1963" y="7458"/>
                  <a:pt x="2576" y="8070"/>
                  <a:pt x="3330" y="8070"/>
                </a:cubicBezTo>
                <a:cubicBezTo>
                  <a:pt x="4084" y="8070"/>
                  <a:pt x="4696" y="7458"/>
                  <a:pt x="4696" y="6706"/>
                </a:cubicBezTo>
                <a:cubicBezTo>
                  <a:pt x="4696" y="6660"/>
                  <a:pt x="4695" y="6615"/>
                  <a:pt x="4690" y="6570"/>
                </a:cubicBezTo>
                <a:close/>
                <a:moveTo>
                  <a:pt x="410" y="0"/>
                </a:moveTo>
                <a:cubicBezTo>
                  <a:pt x="183" y="0"/>
                  <a:pt x="1" y="184"/>
                  <a:pt x="1" y="411"/>
                </a:cubicBezTo>
                <a:lnTo>
                  <a:pt x="18" y="11939"/>
                </a:lnTo>
                <a:cubicBezTo>
                  <a:pt x="18" y="12165"/>
                  <a:pt x="202" y="12349"/>
                  <a:pt x="429" y="12349"/>
                </a:cubicBezTo>
                <a:lnTo>
                  <a:pt x="2531" y="12349"/>
                </a:lnTo>
                <a:cubicBezTo>
                  <a:pt x="2866" y="12349"/>
                  <a:pt x="3053" y="11974"/>
                  <a:pt x="2870" y="11706"/>
                </a:cubicBezTo>
                <a:cubicBezTo>
                  <a:pt x="2868" y="11706"/>
                  <a:pt x="2868" y="11705"/>
                  <a:pt x="2868" y="11705"/>
                </a:cubicBezTo>
                <a:cubicBezTo>
                  <a:pt x="2804" y="11613"/>
                  <a:pt x="2771" y="11505"/>
                  <a:pt x="2771" y="11392"/>
                </a:cubicBezTo>
                <a:cubicBezTo>
                  <a:pt x="2771" y="11090"/>
                  <a:pt x="3016" y="10844"/>
                  <a:pt x="3318" y="10844"/>
                </a:cubicBezTo>
                <a:cubicBezTo>
                  <a:pt x="3621" y="10844"/>
                  <a:pt x="3868" y="11090"/>
                  <a:pt x="3868" y="11392"/>
                </a:cubicBezTo>
                <a:cubicBezTo>
                  <a:pt x="3868" y="11505"/>
                  <a:pt x="3834" y="11613"/>
                  <a:pt x="3770" y="11705"/>
                </a:cubicBezTo>
                <a:cubicBezTo>
                  <a:pt x="3770" y="11705"/>
                  <a:pt x="3768" y="11706"/>
                  <a:pt x="3768" y="11706"/>
                </a:cubicBezTo>
                <a:cubicBezTo>
                  <a:pt x="3584" y="11974"/>
                  <a:pt x="3773" y="12349"/>
                  <a:pt x="4106" y="12349"/>
                </a:cubicBezTo>
                <a:lnTo>
                  <a:pt x="6210" y="12349"/>
                </a:lnTo>
                <a:cubicBezTo>
                  <a:pt x="6436" y="12349"/>
                  <a:pt x="6620" y="12165"/>
                  <a:pt x="6620" y="11939"/>
                </a:cubicBezTo>
                <a:lnTo>
                  <a:pt x="6620" y="10408"/>
                </a:lnTo>
                <a:cubicBezTo>
                  <a:pt x="6620" y="10408"/>
                  <a:pt x="6709" y="10415"/>
                  <a:pt x="6755" y="10415"/>
                </a:cubicBezTo>
                <a:cubicBezTo>
                  <a:pt x="7508" y="10415"/>
                  <a:pt x="8122" y="9803"/>
                  <a:pt x="8122" y="9050"/>
                </a:cubicBezTo>
                <a:cubicBezTo>
                  <a:pt x="8122" y="8297"/>
                  <a:pt x="7508" y="7685"/>
                  <a:pt x="6755" y="7685"/>
                </a:cubicBezTo>
                <a:cubicBezTo>
                  <a:pt x="6709" y="7685"/>
                  <a:pt x="6663" y="7687"/>
                  <a:pt x="6620" y="7692"/>
                </a:cubicBezTo>
                <a:lnTo>
                  <a:pt x="6620" y="6570"/>
                </a:lnTo>
                <a:lnTo>
                  <a:pt x="8579" y="6570"/>
                </a:lnTo>
                <a:cubicBezTo>
                  <a:pt x="8905" y="6568"/>
                  <a:pt x="9105" y="6200"/>
                  <a:pt x="8914" y="5926"/>
                </a:cubicBezTo>
                <a:cubicBezTo>
                  <a:pt x="8850" y="5835"/>
                  <a:pt x="8814" y="5727"/>
                  <a:pt x="8814" y="5614"/>
                </a:cubicBezTo>
                <a:cubicBezTo>
                  <a:pt x="8814" y="5313"/>
                  <a:pt x="9060" y="5068"/>
                  <a:pt x="9362" y="5068"/>
                </a:cubicBezTo>
                <a:cubicBezTo>
                  <a:pt x="9663" y="5068"/>
                  <a:pt x="9909" y="5313"/>
                  <a:pt x="9909" y="5614"/>
                </a:cubicBezTo>
                <a:cubicBezTo>
                  <a:pt x="9909" y="5727"/>
                  <a:pt x="9875" y="5835"/>
                  <a:pt x="9811" y="5926"/>
                </a:cubicBezTo>
                <a:cubicBezTo>
                  <a:pt x="9618" y="6200"/>
                  <a:pt x="9821" y="6570"/>
                  <a:pt x="10147" y="6570"/>
                </a:cubicBezTo>
                <a:lnTo>
                  <a:pt x="10147" y="6586"/>
                </a:lnTo>
                <a:lnTo>
                  <a:pt x="11954" y="6586"/>
                </a:lnTo>
                <a:cubicBezTo>
                  <a:pt x="12182" y="6586"/>
                  <a:pt x="12366" y="6402"/>
                  <a:pt x="12366" y="6175"/>
                </a:cubicBezTo>
                <a:lnTo>
                  <a:pt x="12366" y="4323"/>
                </a:lnTo>
                <a:cubicBezTo>
                  <a:pt x="12443" y="4338"/>
                  <a:pt x="12522" y="4345"/>
                  <a:pt x="12603" y="4345"/>
                </a:cubicBezTo>
                <a:cubicBezTo>
                  <a:pt x="13359" y="4345"/>
                  <a:pt x="13974" y="3730"/>
                  <a:pt x="13974" y="2975"/>
                </a:cubicBezTo>
                <a:cubicBezTo>
                  <a:pt x="13974" y="2219"/>
                  <a:pt x="13359" y="1604"/>
                  <a:pt x="12603" y="1604"/>
                </a:cubicBezTo>
                <a:cubicBezTo>
                  <a:pt x="12522" y="1604"/>
                  <a:pt x="12443" y="1612"/>
                  <a:pt x="12366" y="1626"/>
                </a:cubicBezTo>
                <a:lnTo>
                  <a:pt x="12366" y="411"/>
                </a:lnTo>
                <a:cubicBezTo>
                  <a:pt x="12366" y="184"/>
                  <a:pt x="12182" y="0"/>
                  <a:pt x="11954" y="0"/>
                </a:cubicBezTo>
                <a:lnTo>
                  <a:pt x="4121" y="0"/>
                </a:lnTo>
                <a:cubicBezTo>
                  <a:pt x="3792" y="0"/>
                  <a:pt x="3597" y="370"/>
                  <a:pt x="3783" y="641"/>
                </a:cubicBezTo>
                <a:cubicBezTo>
                  <a:pt x="3846" y="733"/>
                  <a:pt x="3879" y="843"/>
                  <a:pt x="3879" y="956"/>
                </a:cubicBezTo>
                <a:cubicBezTo>
                  <a:pt x="3879" y="1265"/>
                  <a:pt x="3628" y="1517"/>
                  <a:pt x="3318" y="1517"/>
                </a:cubicBezTo>
                <a:cubicBezTo>
                  <a:pt x="3009" y="1517"/>
                  <a:pt x="2757" y="1265"/>
                  <a:pt x="2757" y="956"/>
                </a:cubicBezTo>
                <a:cubicBezTo>
                  <a:pt x="2757" y="843"/>
                  <a:pt x="2791" y="733"/>
                  <a:pt x="2854" y="641"/>
                </a:cubicBezTo>
                <a:cubicBezTo>
                  <a:pt x="3039" y="370"/>
                  <a:pt x="2845" y="0"/>
                  <a:pt x="25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1" name="Google Shape;1051;p71"/>
          <p:cNvGrpSpPr/>
          <p:nvPr/>
        </p:nvGrpSpPr>
        <p:grpSpPr>
          <a:xfrm>
            <a:off x="1094779" y="1324333"/>
            <a:ext cx="422468" cy="421202"/>
            <a:chOff x="6416303" y="1589226"/>
            <a:chExt cx="378623" cy="377489"/>
          </a:xfrm>
        </p:grpSpPr>
        <p:sp>
          <p:nvSpPr>
            <p:cNvPr id="1052" name="Google Shape;1052;p71"/>
            <p:cNvSpPr/>
            <p:nvPr/>
          </p:nvSpPr>
          <p:spPr>
            <a:xfrm>
              <a:off x="6502084" y="1666550"/>
              <a:ext cx="207116" cy="300164"/>
            </a:xfrm>
            <a:custGeom>
              <a:rect b="b" l="l" r="r" t="t"/>
              <a:pathLst>
                <a:path extrusionOk="0" h="11110" w="7666">
                  <a:moveTo>
                    <a:pt x="3832" y="819"/>
                  </a:moveTo>
                  <a:cubicBezTo>
                    <a:pt x="5495" y="819"/>
                    <a:pt x="6847" y="2171"/>
                    <a:pt x="6847" y="3834"/>
                  </a:cubicBezTo>
                  <a:cubicBezTo>
                    <a:pt x="6847" y="4632"/>
                    <a:pt x="6538" y="5385"/>
                    <a:pt x="5977" y="5952"/>
                  </a:cubicBezTo>
                  <a:cubicBezTo>
                    <a:pt x="5350" y="6588"/>
                    <a:pt x="5039" y="7331"/>
                    <a:pt x="5039" y="8179"/>
                  </a:cubicBezTo>
                  <a:lnTo>
                    <a:pt x="5039" y="8510"/>
                  </a:lnTo>
                  <a:lnTo>
                    <a:pt x="4237" y="8510"/>
                  </a:lnTo>
                  <a:lnTo>
                    <a:pt x="4237" y="4839"/>
                  </a:lnTo>
                  <a:lnTo>
                    <a:pt x="5061" y="4019"/>
                  </a:lnTo>
                  <a:cubicBezTo>
                    <a:pt x="5220" y="3859"/>
                    <a:pt x="5220" y="3600"/>
                    <a:pt x="5061" y="3441"/>
                  </a:cubicBezTo>
                  <a:cubicBezTo>
                    <a:pt x="4981" y="3361"/>
                    <a:pt x="4876" y="3320"/>
                    <a:pt x="4772" y="3320"/>
                  </a:cubicBezTo>
                  <a:cubicBezTo>
                    <a:pt x="4667" y="3320"/>
                    <a:pt x="4562" y="3361"/>
                    <a:pt x="4482" y="3441"/>
                  </a:cubicBezTo>
                  <a:lnTo>
                    <a:pt x="3832" y="4090"/>
                  </a:lnTo>
                  <a:lnTo>
                    <a:pt x="3100" y="3358"/>
                  </a:lnTo>
                  <a:cubicBezTo>
                    <a:pt x="3021" y="3278"/>
                    <a:pt x="2916" y="3238"/>
                    <a:pt x="2811" y="3238"/>
                  </a:cubicBezTo>
                  <a:cubicBezTo>
                    <a:pt x="2706" y="3238"/>
                    <a:pt x="2601" y="3278"/>
                    <a:pt x="2522" y="3358"/>
                  </a:cubicBezTo>
                  <a:cubicBezTo>
                    <a:pt x="2361" y="3518"/>
                    <a:pt x="2361" y="3777"/>
                    <a:pt x="2522" y="3936"/>
                  </a:cubicBezTo>
                  <a:lnTo>
                    <a:pt x="3419" y="4839"/>
                  </a:lnTo>
                  <a:lnTo>
                    <a:pt x="3419" y="8528"/>
                  </a:lnTo>
                  <a:lnTo>
                    <a:pt x="2617" y="8528"/>
                  </a:lnTo>
                  <a:lnTo>
                    <a:pt x="2617" y="8179"/>
                  </a:lnTo>
                  <a:cubicBezTo>
                    <a:pt x="2625" y="7299"/>
                    <a:pt x="2294" y="6566"/>
                    <a:pt x="1687" y="5952"/>
                  </a:cubicBezTo>
                  <a:cubicBezTo>
                    <a:pt x="1125" y="5385"/>
                    <a:pt x="817" y="4632"/>
                    <a:pt x="817" y="3834"/>
                  </a:cubicBezTo>
                  <a:cubicBezTo>
                    <a:pt x="817" y="2171"/>
                    <a:pt x="2170" y="819"/>
                    <a:pt x="3832" y="819"/>
                  </a:cubicBezTo>
                  <a:close/>
                  <a:moveTo>
                    <a:pt x="5030" y="9328"/>
                  </a:moveTo>
                  <a:cubicBezTo>
                    <a:pt x="4935" y="9875"/>
                    <a:pt x="4459" y="10290"/>
                    <a:pt x="3886" y="10290"/>
                  </a:cubicBezTo>
                  <a:lnTo>
                    <a:pt x="3778" y="10290"/>
                  </a:lnTo>
                  <a:cubicBezTo>
                    <a:pt x="3205" y="10290"/>
                    <a:pt x="2729" y="9875"/>
                    <a:pt x="2634" y="9328"/>
                  </a:cubicBezTo>
                  <a:close/>
                  <a:moveTo>
                    <a:pt x="3832" y="0"/>
                  </a:moveTo>
                  <a:cubicBezTo>
                    <a:pt x="1720" y="2"/>
                    <a:pt x="0" y="1721"/>
                    <a:pt x="0" y="3834"/>
                  </a:cubicBezTo>
                  <a:cubicBezTo>
                    <a:pt x="0" y="4849"/>
                    <a:pt x="393" y="5805"/>
                    <a:pt x="1106" y="6528"/>
                  </a:cubicBezTo>
                  <a:cubicBezTo>
                    <a:pt x="1560" y="6987"/>
                    <a:pt x="1809" y="7514"/>
                    <a:pt x="1809" y="8177"/>
                  </a:cubicBezTo>
                  <a:lnTo>
                    <a:pt x="1809" y="9139"/>
                  </a:lnTo>
                  <a:cubicBezTo>
                    <a:pt x="1809" y="10225"/>
                    <a:pt x="2693" y="11109"/>
                    <a:pt x="3780" y="11109"/>
                  </a:cubicBezTo>
                  <a:lnTo>
                    <a:pt x="3886" y="11109"/>
                  </a:lnTo>
                  <a:cubicBezTo>
                    <a:pt x="4975" y="11109"/>
                    <a:pt x="5857" y="10227"/>
                    <a:pt x="5857" y="9137"/>
                  </a:cubicBezTo>
                  <a:lnTo>
                    <a:pt x="5857" y="8177"/>
                  </a:lnTo>
                  <a:cubicBezTo>
                    <a:pt x="5857" y="7513"/>
                    <a:pt x="6105" y="6987"/>
                    <a:pt x="6560" y="6528"/>
                  </a:cubicBezTo>
                  <a:cubicBezTo>
                    <a:pt x="7273" y="5806"/>
                    <a:pt x="7666" y="4849"/>
                    <a:pt x="7666" y="3834"/>
                  </a:cubicBezTo>
                  <a:cubicBezTo>
                    <a:pt x="7666" y="1721"/>
                    <a:pt x="5946" y="2"/>
                    <a:pt x="38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71"/>
            <p:cNvSpPr/>
            <p:nvPr/>
          </p:nvSpPr>
          <p:spPr>
            <a:xfrm>
              <a:off x="6594429" y="1589226"/>
              <a:ext cx="22127" cy="55224"/>
            </a:xfrm>
            <a:custGeom>
              <a:rect b="b" l="l" r="r" t="t"/>
              <a:pathLst>
                <a:path extrusionOk="0" h="2044" w="819">
                  <a:moveTo>
                    <a:pt x="408" y="0"/>
                  </a:moveTo>
                  <a:cubicBezTo>
                    <a:pt x="183" y="0"/>
                    <a:pt x="1" y="183"/>
                    <a:pt x="1" y="410"/>
                  </a:cubicBezTo>
                  <a:lnTo>
                    <a:pt x="1" y="1625"/>
                  </a:lnTo>
                  <a:cubicBezTo>
                    <a:pt x="1" y="1838"/>
                    <a:pt x="160" y="2022"/>
                    <a:pt x="372" y="2041"/>
                  </a:cubicBezTo>
                  <a:cubicBezTo>
                    <a:pt x="385" y="2043"/>
                    <a:pt x="397" y="2043"/>
                    <a:pt x="410" y="2043"/>
                  </a:cubicBezTo>
                  <a:cubicBezTo>
                    <a:pt x="636" y="2043"/>
                    <a:pt x="819" y="1859"/>
                    <a:pt x="819" y="1634"/>
                  </a:cubicBezTo>
                  <a:lnTo>
                    <a:pt x="819" y="418"/>
                  </a:lnTo>
                  <a:cubicBezTo>
                    <a:pt x="819" y="205"/>
                    <a:pt x="660" y="20"/>
                    <a:pt x="446" y="2"/>
                  </a:cubicBezTo>
                  <a:cubicBezTo>
                    <a:pt x="433" y="1"/>
                    <a:pt x="421" y="0"/>
                    <a:pt x="4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71"/>
            <p:cNvSpPr/>
            <p:nvPr/>
          </p:nvSpPr>
          <p:spPr>
            <a:xfrm>
              <a:off x="6738622" y="1764677"/>
              <a:ext cx="56304" cy="22154"/>
            </a:xfrm>
            <a:custGeom>
              <a:rect b="b" l="l" r="r" t="t"/>
              <a:pathLst>
                <a:path extrusionOk="0" h="820" w="2084">
                  <a:moveTo>
                    <a:pt x="439" y="0"/>
                  </a:moveTo>
                  <a:cubicBezTo>
                    <a:pt x="225" y="0"/>
                    <a:pt x="41" y="160"/>
                    <a:pt x="22" y="373"/>
                  </a:cubicBezTo>
                  <a:cubicBezTo>
                    <a:pt x="0" y="615"/>
                    <a:pt x="192" y="820"/>
                    <a:pt x="430" y="820"/>
                  </a:cubicBezTo>
                  <a:lnTo>
                    <a:pt x="1654" y="820"/>
                  </a:lnTo>
                  <a:cubicBezTo>
                    <a:pt x="1892" y="820"/>
                    <a:pt x="2084" y="615"/>
                    <a:pt x="2062" y="373"/>
                  </a:cubicBezTo>
                  <a:cubicBezTo>
                    <a:pt x="2043" y="160"/>
                    <a:pt x="1859" y="0"/>
                    <a:pt x="16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71"/>
            <p:cNvSpPr/>
            <p:nvPr/>
          </p:nvSpPr>
          <p:spPr>
            <a:xfrm>
              <a:off x="6416303" y="1764677"/>
              <a:ext cx="56304" cy="22154"/>
            </a:xfrm>
            <a:custGeom>
              <a:rect b="b" l="l" r="r" t="t"/>
              <a:pathLst>
                <a:path extrusionOk="0" h="820" w="2084">
                  <a:moveTo>
                    <a:pt x="430" y="0"/>
                  </a:moveTo>
                  <a:cubicBezTo>
                    <a:pt x="192" y="0"/>
                    <a:pt x="1" y="205"/>
                    <a:pt x="22" y="447"/>
                  </a:cubicBezTo>
                  <a:cubicBezTo>
                    <a:pt x="41" y="659"/>
                    <a:pt x="226" y="820"/>
                    <a:pt x="439" y="820"/>
                  </a:cubicBezTo>
                  <a:lnTo>
                    <a:pt x="1646" y="820"/>
                  </a:lnTo>
                  <a:cubicBezTo>
                    <a:pt x="1859" y="820"/>
                    <a:pt x="2043" y="659"/>
                    <a:pt x="2062" y="447"/>
                  </a:cubicBezTo>
                  <a:cubicBezTo>
                    <a:pt x="2084" y="205"/>
                    <a:pt x="1892" y="0"/>
                    <a:pt x="16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71"/>
            <p:cNvSpPr/>
            <p:nvPr/>
          </p:nvSpPr>
          <p:spPr>
            <a:xfrm>
              <a:off x="6440970" y="1677492"/>
              <a:ext cx="51549" cy="38716"/>
            </a:xfrm>
            <a:custGeom>
              <a:rect b="b" l="l" r="r" t="t"/>
              <a:pathLst>
                <a:path extrusionOk="0" h="1433" w="1908">
                  <a:moveTo>
                    <a:pt x="425" y="0"/>
                  </a:moveTo>
                  <a:cubicBezTo>
                    <a:pt x="284" y="0"/>
                    <a:pt x="146" y="74"/>
                    <a:pt x="71" y="205"/>
                  </a:cubicBezTo>
                  <a:cubicBezTo>
                    <a:pt x="15" y="298"/>
                    <a:pt x="1" y="409"/>
                    <a:pt x="28" y="514"/>
                  </a:cubicBezTo>
                  <a:cubicBezTo>
                    <a:pt x="56" y="620"/>
                    <a:pt x="125" y="709"/>
                    <a:pt x="220" y="764"/>
                  </a:cubicBezTo>
                  <a:lnTo>
                    <a:pt x="1279" y="1378"/>
                  </a:lnTo>
                  <a:cubicBezTo>
                    <a:pt x="1343" y="1415"/>
                    <a:pt x="1414" y="1433"/>
                    <a:pt x="1483" y="1433"/>
                  </a:cubicBezTo>
                  <a:cubicBezTo>
                    <a:pt x="1624" y="1433"/>
                    <a:pt x="1762" y="1360"/>
                    <a:pt x="1837" y="1229"/>
                  </a:cubicBezTo>
                  <a:cubicBezTo>
                    <a:pt x="1893" y="1134"/>
                    <a:pt x="1907" y="1023"/>
                    <a:pt x="1879" y="918"/>
                  </a:cubicBezTo>
                  <a:cubicBezTo>
                    <a:pt x="1852" y="812"/>
                    <a:pt x="1783" y="723"/>
                    <a:pt x="1689" y="669"/>
                  </a:cubicBezTo>
                  <a:lnTo>
                    <a:pt x="630" y="56"/>
                  </a:lnTo>
                  <a:cubicBezTo>
                    <a:pt x="566" y="18"/>
                    <a:pt x="495" y="0"/>
                    <a:pt x="4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71"/>
            <p:cNvSpPr/>
            <p:nvPr/>
          </p:nvSpPr>
          <p:spPr>
            <a:xfrm>
              <a:off x="6505434" y="1612218"/>
              <a:ext cx="41715" cy="50847"/>
            </a:xfrm>
            <a:custGeom>
              <a:rect b="b" l="l" r="r" t="t"/>
              <a:pathLst>
                <a:path extrusionOk="0" h="1882" w="1544">
                  <a:moveTo>
                    <a:pt x="467" y="0"/>
                  </a:moveTo>
                  <a:cubicBezTo>
                    <a:pt x="396" y="0"/>
                    <a:pt x="326" y="18"/>
                    <a:pt x="263" y="54"/>
                  </a:cubicBezTo>
                  <a:cubicBezTo>
                    <a:pt x="68" y="166"/>
                    <a:pt x="0" y="416"/>
                    <a:pt x="111" y="613"/>
                  </a:cubicBezTo>
                  <a:lnTo>
                    <a:pt x="721" y="1675"/>
                  </a:lnTo>
                  <a:cubicBezTo>
                    <a:pt x="775" y="1770"/>
                    <a:pt x="864" y="1839"/>
                    <a:pt x="967" y="1867"/>
                  </a:cubicBezTo>
                  <a:cubicBezTo>
                    <a:pt x="1003" y="1877"/>
                    <a:pt x="1040" y="1882"/>
                    <a:pt x="1076" y="1882"/>
                  </a:cubicBezTo>
                  <a:cubicBezTo>
                    <a:pt x="1147" y="1882"/>
                    <a:pt x="1217" y="1863"/>
                    <a:pt x="1279" y="1827"/>
                  </a:cubicBezTo>
                  <a:cubicBezTo>
                    <a:pt x="1474" y="1715"/>
                    <a:pt x="1543" y="1465"/>
                    <a:pt x="1431" y="1269"/>
                  </a:cubicBezTo>
                  <a:lnTo>
                    <a:pt x="823" y="206"/>
                  </a:lnTo>
                  <a:cubicBezTo>
                    <a:pt x="769" y="112"/>
                    <a:pt x="680" y="44"/>
                    <a:pt x="574" y="14"/>
                  </a:cubicBezTo>
                  <a:cubicBezTo>
                    <a:pt x="539" y="5"/>
                    <a:pt x="503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71"/>
            <p:cNvSpPr/>
            <p:nvPr/>
          </p:nvSpPr>
          <p:spPr>
            <a:xfrm>
              <a:off x="6717548" y="1677492"/>
              <a:ext cx="53900" cy="38716"/>
            </a:xfrm>
            <a:custGeom>
              <a:rect b="b" l="l" r="r" t="t"/>
              <a:pathLst>
                <a:path extrusionOk="0" h="1433" w="1995">
                  <a:moveTo>
                    <a:pt x="1526" y="0"/>
                  </a:moveTo>
                  <a:cubicBezTo>
                    <a:pt x="1456" y="0"/>
                    <a:pt x="1386" y="18"/>
                    <a:pt x="1321" y="56"/>
                  </a:cubicBezTo>
                  <a:lnTo>
                    <a:pt x="262" y="669"/>
                  </a:lnTo>
                  <a:cubicBezTo>
                    <a:pt x="66" y="783"/>
                    <a:pt x="0" y="1033"/>
                    <a:pt x="113" y="1229"/>
                  </a:cubicBezTo>
                  <a:cubicBezTo>
                    <a:pt x="189" y="1360"/>
                    <a:pt x="326" y="1433"/>
                    <a:pt x="468" y="1433"/>
                  </a:cubicBezTo>
                  <a:cubicBezTo>
                    <a:pt x="537" y="1433"/>
                    <a:pt x="608" y="1415"/>
                    <a:pt x="672" y="1378"/>
                  </a:cubicBezTo>
                  <a:lnTo>
                    <a:pt x="1732" y="764"/>
                  </a:lnTo>
                  <a:cubicBezTo>
                    <a:pt x="1927" y="650"/>
                    <a:pt x="1994" y="400"/>
                    <a:pt x="1881" y="205"/>
                  </a:cubicBezTo>
                  <a:cubicBezTo>
                    <a:pt x="1805" y="74"/>
                    <a:pt x="1668" y="0"/>
                    <a:pt x="1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1"/>
            <p:cNvSpPr/>
            <p:nvPr/>
          </p:nvSpPr>
          <p:spPr>
            <a:xfrm>
              <a:off x="6664107" y="1612218"/>
              <a:ext cx="41688" cy="50847"/>
            </a:xfrm>
            <a:custGeom>
              <a:rect b="b" l="l" r="r" t="t"/>
              <a:pathLst>
                <a:path extrusionOk="0" h="1882" w="1543">
                  <a:moveTo>
                    <a:pt x="1075" y="1"/>
                  </a:moveTo>
                  <a:cubicBezTo>
                    <a:pt x="934" y="1"/>
                    <a:pt x="796" y="74"/>
                    <a:pt x="720" y="206"/>
                  </a:cubicBezTo>
                  <a:lnTo>
                    <a:pt x="113" y="1269"/>
                  </a:lnTo>
                  <a:cubicBezTo>
                    <a:pt x="0" y="1465"/>
                    <a:pt x="69" y="1715"/>
                    <a:pt x="265" y="1827"/>
                  </a:cubicBezTo>
                  <a:cubicBezTo>
                    <a:pt x="329" y="1864"/>
                    <a:pt x="398" y="1882"/>
                    <a:pt x="467" y="1882"/>
                  </a:cubicBezTo>
                  <a:cubicBezTo>
                    <a:pt x="609" y="1882"/>
                    <a:pt x="747" y="1807"/>
                    <a:pt x="823" y="1675"/>
                  </a:cubicBezTo>
                  <a:lnTo>
                    <a:pt x="1430" y="613"/>
                  </a:lnTo>
                  <a:cubicBezTo>
                    <a:pt x="1543" y="418"/>
                    <a:pt x="1476" y="166"/>
                    <a:pt x="1279" y="55"/>
                  </a:cubicBezTo>
                  <a:cubicBezTo>
                    <a:pt x="1214" y="18"/>
                    <a:pt x="1144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0" name="Google Shape;1060;p71"/>
          <p:cNvSpPr/>
          <p:nvPr/>
        </p:nvSpPr>
        <p:spPr>
          <a:xfrm>
            <a:off x="1119278" y="3921786"/>
            <a:ext cx="373463" cy="356550"/>
          </a:xfrm>
          <a:custGeom>
            <a:rect b="b" l="l" r="r" t="t"/>
            <a:pathLst>
              <a:path extrusionOk="0" h="13197" w="13823">
                <a:moveTo>
                  <a:pt x="1603" y="5161"/>
                </a:moveTo>
                <a:lnTo>
                  <a:pt x="1603" y="7196"/>
                </a:lnTo>
                <a:cubicBezTo>
                  <a:pt x="1139" y="7090"/>
                  <a:pt x="791" y="6675"/>
                  <a:pt x="791" y="6180"/>
                </a:cubicBezTo>
                <a:cubicBezTo>
                  <a:pt x="791" y="5683"/>
                  <a:pt x="1139" y="5268"/>
                  <a:pt x="1603" y="5161"/>
                </a:cubicBezTo>
                <a:close/>
                <a:moveTo>
                  <a:pt x="5577" y="4187"/>
                </a:moveTo>
                <a:lnTo>
                  <a:pt x="5577" y="8162"/>
                </a:lnTo>
                <a:lnTo>
                  <a:pt x="2742" y="8162"/>
                </a:lnTo>
                <a:cubicBezTo>
                  <a:pt x="2563" y="8162"/>
                  <a:pt x="2420" y="8018"/>
                  <a:pt x="2420" y="7841"/>
                </a:cubicBezTo>
                <a:lnTo>
                  <a:pt x="2420" y="4508"/>
                </a:lnTo>
                <a:cubicBezTo>
                  <a:pt x="2420" y="4332"/>
                  <a:pt x="2563" y="4187"/>
                  <a:pt x="2742" y="4187"/>
                </a:cubicBezTo>
                <a:close/>
                <a:moveTo>
                  <a:pt x="11390" y="2132"/>
                </a:moveTo>
                <a:lnTo>
                  <a:pt x="11390" y="10226"/>
                </a:lnTo>
                <a:cubicBezTo>
                  <a:pt x="10863" y="9790"/>
                  <a:pt x="10086" y="9220"/>
                  <a:pt x="9243" y="8849"/>
                </a:cubicBezTo>
                <a:cubicBezTo>
                  <a:pt x="8147" y="8367"/>
                  <a:pt x="6977" y="8226"/>
                  <a:pt x="6375" y="8184"/>
                </a:cubicBezTo>
                <a:lnTo>
                  <a:pt x="6375" y="4174"/>
                </a:lnTo>
                <a:cubicBezTo>
                  <a:pt x="6977" y="4131"/>
                  <a:pt x="8147" y="3991"/>
                  <a:pt x="9243" y="3509"/>
                </a:cubicBezTo>
                <a:cubicBezTo>
                  <a:pt x="10086" y="3138"/>
                  <a:pt x="10863" y="2568"/>
                  <a:pt x="11390" y="2132"/>
                </a:cubicBezTo>
                <a:close/>
                <a:moveTo>
                  <a:pt x="12597" y="798"/>
                </a:moveTo>
                <a:cubicBezTo>
                  <a:pt x="12823" y="798"/>
                  <a:pt x="13005" y="980"/>
                  <a:pt x="13005" y="1202"/>
                </a:cubicBezTo>
                <a:lnTo>
                  <a:pt x="13005" y="11156"/>
                </a:lnTo>
                <a:cubicBezTo>
                  <a:pt x="13005" y="11379"/>
                  <a:pt x="12822" y="11561"/>
                  <a:pt x="12595" y="11561"/>
                </a:cubicBezTo>
                <a:cubicBezTo>
                  <a:pt x="12568" y="11561"/>
                  <a:pt x="12540" y="11558"/>
                  <a:pt x="12512" y="11553"/>
                </a:cubicBezTo>
                <a:cubicBezTo>
                  <a:pt x="12322" y="11515"/>
                  <a:pt x="12188" y="11341"/>
                  <a:pt x="12188" y="11147"/>
                </a:cubicBezTo>
                <a:lnTo>
                  <a:pt x="12188" y="1211"/>
                </a:lnTo>
                <a:cubicBezTo>
                  <a:pt x="12188" y="1017"/>
                  <a:pt x="12322" y="843"/>
                  <a:pt x="12512" y="806"/>
                </a:cubicBezTo>
                <a:cubicBezTo>
                  <a:pt x="12541" y="801"/>
                  <a:pt x="12569" y="798"/>
                  <a:pt x="12597" y="798"/>
                </a:cubicBezTo>
                <a:close/>
                <a:moveTo>
                  <a:pt x="4476" y="8979"/>
                </a:moveTo>
                <a:lnTo>
                  <a:pt x="5452" y="12118"/>
                </a:lnTo>
                <a:cubicBezTo>
                  <a:pt x="5459" y="12143"/>
                  <a:pt x="5446" y="12168"/>
                  <a:pt x="5421" y="12175"/>
                </a:cubicBezTo>
                <a:lnTo>
                  <a:pt x="4734" y="12389"/>
                </a:lnTo>
                <a:cubicBezTo>
                  <a:pt x="4730" y="12390"/>
                  <a:pt x="4725" y="12391"/>
                  <a:pt x="4721" y="12391"/>
                </a:cubicBezTo>
                <a:cubicBezTo>
                  <a:pt x="4702" y="12391"/>
                  <a:pt x="4683" y="12378"/>
                  <a:pt x="4677" y="12359"/>
                </a:cubicBezTo>
                <a:lnTo>
                  <a:pt x="3627" y="8979"/>
                </a:lnTo>
                <a:close/>
                <a:moveTo>
                  <a:pt x="12607" y="0"/>
                </a:moveTo>
                <a:cubicBezTo>
                  <a:pt x="11992" y="0"/>
                  <a:pt x="11482" y="460"/>
                  <a:pt x="11403" y="1055"/>
                </a:cubicBezTo>
                <a:cubicBezTo>
                  <a:pt x="11078" y="1362"/>
                  <a:pt x="10046" y="2285"/>
                  <a:pt x="8924" y="2777"/>
                </a:cubicBezTo>
                <a:cubicBezTo>
                  <a:pt x="7558" y="3378"/>
                  <a:pt x="5998" y="3389"/>
                  <a:pt x="5982" y="3389"/>
                </a:cubicBezTo>
                <a:lnTo>
                  <a:pt x="2750" y="3389"/>
                </a:lnTo>
                <a:cubicBezTo>
                  <a:pt x="2186" y="3389"/>
                  <a:pt x="1717" y="3804"/>
                  <a:pt x="1633" y="4346"/>
                </a:cubicBezTo>
                <a:cubicBezTo>
                  <a:pt x="715" y="4454"/>
                  <a:pt x="1" y="5237"/>
                  <a:pt x="1" y="6184"/>
                </a:cubicBezTo>
                <a:cubicBezTo>
                  <a:pt x="1" y="7131"/>
                  <a:pt x="715" y="7914"/>
                  <a:pt x="1633" y="8022"/>
                </a:cubicBezTo>
                <a:cubicBezTo>
                  <a:pt x="1712" y="8529"/>
                  <a:pt x="2138" y="8979"/>
                  <a:pt x="2791" y="8979"/>
                </a:cubicBezTo>
                <a:lnTo>
                  <a:pt x="3915" y="12595"/>
                </a:lnTo>
                <a:cubicBezTo>
                  <a:pt x="4029" y="12961"/>
                  <a:pt x="4368" y="13196"/>
                  <a:pt x="4733" y="13196"/>
                </a:cubicBezTo>
                <a:cubicBezTo>
                  <a:pt x="4899" y="13196"/>
                  <a:pt x="4930" y="13176"/>
                  <a:pt x="5672" y="12945"/>
                </a:cubicBezTo>
                <a:cubicBezTo>
                  <a:pt x="6122" y="12805"/>
                  <a:pt x="6375" y="12324"/>
                  <a:pt x="6235" y="11874"/>
                </a:cubicBezTo>
                <a:lnTo>
                  <a:pt x="5336" y="8979"/>
                </a:lnTo>
                <a:lnTo>
                  <a:pt x="5982" y="8979"/>
                </a:lnTo>
                <a:cubicBezTo>
                  <a:pt x="5997" y="8979"/>
                  <a:pt x="7558" y="8991"/>
                  <a:pt x="8924" y="9591"/>
                </a:cubicBezTo>
                <a:cubicBezTo>
                  <a:pt x="10045" y="10083"/>
                  <a:pt x="11076" y="11007"/>
                  <a:pt x="11403" y="11315"/>
                </a:cubicBezTo>
                <a:cubicBezTo>
                  <a:pt x="11482" y="11908"/>
                  <a:pt x="11991" y="12368"/>
                  <a:pt x="12606" y="12368"/>
                </a:cubicBezTo>
                <a:cubicBezTo>
                  <a:pt x="12607" y="12368"/>
                  <a:pt x="12608" y="12368"/>
                  <a:pt x="12609" y="12368"/>
                </a:cubicBezTo>
                <a:cubicBezTo>
                  <a:pt x="13276" y="12368"/>
                  <a:pt x="13823" y="11803"/>
                  <a:pt x="13823" y="11135"/>
                </a:cubicBezTo>
                <a:lnTo>
                  <a:pt x="13823" y="1214"/>
                </a:lnTo>
                <a:cubicBezTo>
                  <a:pt x="13823" y="545"/>
                  <a:pt x="13278" y="0"/>
                  <a:pt x="1260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71"/>
          <p:cNvSpPr txBox="1"/>
          <p:nvPr>
            <p:ph idx="4" type="subTitle"/>
          </p:nvPr>
        </p:nvSpPr>
        <p:spPr>
          <a:xfrm>
            <a:off x="2035075" y="1529288"/>
            <a:ext cx="2414100" cy="4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900"/>
              <a:t>Validasi </a:t>
            </a:r>
            <a:r>
              <a:rPr lang="en" sz="1900"/>
              <a:t>Variabel</a:t>
            </a:r>
            <a:r>
              <a:rPr lang="en" sz="1900"/>
              <a:t> yang diperlukan</a:t>
            </a:r>
            <a:endParaRPr sz="1900"/>
          </a:p>
        </p:txBody>
      </p:sp>
      <p:sp>
        <p:nvSpPr>
          <p:cNvPr id="1062" name="Google Shape;1062;p71"/>
          <p:cNvSpPr txBox="1"/>
          <p:nvPr>
            <p:ph idx="5" type="subTitle"/>
          </p:nvPr>
        </p:nvSpPr>
        <p:spPr>
          <a:xfrm>
            <a:off x="2035075" y="2650877"/>
            <a:ext cx="2414100" cy="4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Validasi Mockup </a:t>
            </a:r>
            <a:endParaRPr sz="2000"/>
          </a:p>
        </p:txBody>
      </p:sp>
      <p:sp>
        <p:nvSpPr>
          <p:cNvPr id="1063" name="Google Shape;1063;p71"/>
          <p:cNvSpPr txBox="1"/>
          <p:nvPr>
            <p:ph idx="6" type="subTitle"/>
          </p:nvPr>
        </p:nvSpPr>
        <p:spPr>
          <a:xfrm>
            <a:off x="2035075" y="4011900"/>
            <a:ext cx="2545500" cy="4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Validasi Visualisasi Data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72"/>
          <p:cNvGrpSpPr/>
          <p:nvPr/>
        </p:nvGrpSpPr>
        <p:grpSpPr>
          <a:xfrm flipH="1" rot="-9402616">
            <a:off x="4710403" y="3863476"/>
            <a:ext cx="1045029" cy="1196623"/>
            <a:chOff x="7852208" y="207243"/>
            <a:chExt cx="1130465" cy="1294452"/>
          </a:xfrm>
        </p:grpSpPr>
        <p:sp>
          <p:nvSpPr>
            <p:cNvPr id="1069" name="Google Shape;1069;p72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72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72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2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2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72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2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6" name="Google Shape;1076;p7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7" name="Google Shape;1077;p72"/>
          <p:cNvSpPr txBox="1"/>
          <p:nvPr>
            <p:ph type="title"/>
          </p:nvPr>
        </p:nvSpPr>
        <p:spPr>
          <a:xfrm>
            <a:off x="713232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Visualisasi Data - (1)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078" name="Google Shape;1078;p72"/>
          <p:cNvSpPr txBox="1"/>
          <p:nvPr>
            <p:ph idx="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9" name="Google Shape;1079;p72"/>
          <p:cNvSpPr/>
          <p:nvPr/>
        </p:nvSpPr>
        <p:spPr>
          <a:xfrm rot="10800000">
            <a:off x="4236093" y="3543400"/>
            <a:ext cx="672900" cy="612900"/>
          </a:xfrm>
          <a:prstGeom prst="triangle">
            <a:avLst>
              <a:gd fmla="val 50000" name="adj"/>
            </a:avLst>
          </a:prstGeom>
          <a:solidFill>
            <a:srgbClr val="CDD7B6">
              <a:alpha val="3498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80" name="Google Shape;1080;p72"/>
          <p:cNvCxnSpPr/>
          <p:nvPr/>
        </p:nvCxnSpPr>
        <p:spPr>
          <a:xfrm flipH="1" rot="10800000">
            <a:off x="5127650" y="2486300"/>
            <a:ext cx="1073400" cy="13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  <p:sp>
        <p:nvSpPr>
          <p:cNvPr id="1081" name="Google Shape;1081;p72"/>
          <p:cNvSpPr txBox="1"/>
          <p:nvPr>
            <p:ph idx="4294967295" type="title"/>
          </p:nvPr>
        </p:nvSpPr>
        <p:spPr>
          <a:xfrm>
            <a:off x="6505825" y="1996800"/>
            <a:ext cx="1898400" cy="2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Arial"/>
              <a:buNone/>
            </a:pPr>
            <a:r>
              <a:rPr lang="en" sz="2100">
                <a:solidFill>
                  <a:schemeClr val="hlink"/>
                </a:solidFill>
              </a:rPr>
              <a:t>Bar Chart</a:t>
            </a:r>
            <a:endParaRPr sz="2100"/>
          </a:p>
        </p:txBody>
      </p:sp>
      <p:sp>
        <p:nvSpPr>
          <p:cNvPr id="1082" name="Google Shape;1082;p72"/>
          <p:cNvSpPr txBox="1"/>
          <p:nvPr>
            <p:ph idx="4294967295" type="subTitle"/>
          </p:nvPr>
        </p:nvSpPr>
        <p:spPr>
          <a:xfrm>
            <a:off x="6505825" y="2341375"/>
            <a:ext cx="2447100" cy="121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Pemilihan type Bar digunakan untuk membandingkan data per provinsi berdasarkan tahun pengamatan yang dipilih.</a:t>
            </a:r>
            <a:endParaRPr/>
          </a:p>
        </p:txBody>
      </p:sp>
      <p:pic>
        <p:nvPicPr>
          <p:cNvPr id="1083" name="Google Shape;108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350" y="1407396"/>
            <a:ext cx="3931293" cy="2748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8" name="Google Shape;1088;p73"/>
          <p:cNvGrpSpPr/>
          <p:nvPr/>
        </p:nvGrpSpPr>
        <p:grpSpPr>
          <a:xfrm flipH="1" rot="-9402616">
            <a:off x="4710403" y="3863476"/>
            <a:ext cx="1045029" cy="1196623"/>
            <a:chOff x="7852208" y="207243"/>
            <a:chExt cx="1130465" cy="1294452"/>
          </a:xfrm>
        </p:grpSpPr>
        <p:sp>
          <p:nvSpPr>
            <p:cNvPr id="1089" name="Google Shape;1089;p73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73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73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73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73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73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73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6" name="Google Shape;1096;p7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7" name="Google Shape;1097;p73"/>
          <p:cNvSpPr txBox="1"/>
          <p:nvPr>
            <p:ph type="title"/>
          </p:nvPr>
        </p:nvSpPr>
        <p:spPr>
          <a:xfrm>
            <a:off x="713232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Visualisasi Data - (2)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098" name="Google Shape;1098;p73"/>
          <p:cNvSpPr txBox="1"/>
          <p:nvPr>
            <p:ph idx="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9" name="Google Shape;1099;p73"/>
          <p:cNvSpPr/>
          <p:nvPr/>
        </p:nvSpPr>
        <p:spPr>
          <a:xfrm rot="10800000">
            <a:off x="4236093" y="3543400"/>
            <a:ext cx="672900" cy="612900"/>
          </a:xfrm>
          <a:prstGeom prst="triangle">
            <a:avLst>
              <a:gd fmla="val 50000" name="adj"/>
            </a:avLst>
          </a:prstGeom>
          <a:solidFill>
            <a:srgbClr val="CDD7B6">
              <a:alpha val="3498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0" name="Google Shape;1100;p73"/>
          <p:cNvCxnSpPr/>
          <p:nvPr/>
        </p:nvCxnSpPr>
        <p:spPr>
          <a:xfrm flipH="1" rot="10800000">
            <a:off x="5127650" y="2486300"/>
            <a:ext cx="1073400" cy="13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  <p:sp>
        <p:nvSpPr>
          <p:cNvPr id="1101" name="Google Shape;1101;p73"/>
          <p:cNvSpPr txBox="1"/>
          <p:nvPr>
            <p:ph idx="4294967295" type="title"/>
          </p:nvPr>
        </p:nvSpPr>
        <p:spPr>
          <a:xfrm>
            <a:off x="6505825" y="2073000"/>
            <a:ext cx="1898400" cy="2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Arial"/>
              <a:buNone/>
            </a:pPr>
            <a:r>
              <a:rPr lang="en" sz="2100">
                <a:solidFill>
                  <a:schemeClr val="hlink"/>
                </a:solidFill>
              </a:rPr>
              <a:t>Line </a:t>
            </a:r>
            <a:r>
              <a:rPr lang="en" sz="2100">
                <a:solidFill>
                  <a:schemeClr val="hlink"/>
                </a:solidFill>
              </a:rPr>
              <a:t>Chart</a:t>
            </a:r>
            <a:endParaRPr sz="2100"/>
          </a:p>
        </p:txBody>
      </p:sp>
      <p:sp>
        <p:nvSpPr>
          <p:cNvPr id="1102" name="Google Shape;1102;p73"/>
          <p:cNvSpPr txBox="1"/>
          <p:nvPr>
            <p:ph idx="4294967295" type="subTitle"/>
          </p:nvPr>
        </p:nvSpPr>
        <p:spPr>
          <a:xfrm>
            <a:off x="6505825" y="2493775"/>
            <a:ext cx="2155500" cy="8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Pemilihan type line digunakan untuk melihat trend provinsi dari tahun ke tahun</a:t>
            </a:r>
            <a:endParaRPr/>
          </a:p>
        </p:txBody>
      </p:sp>
      <p:pic>
        <p:nvPicPr>
          <p:cNvPr id="1103" name="Google Shape;1103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1286496"/>
            <a:ext cx="3931293" cy="2716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8" name="Google Shape;1108;p74"/>
          <p:cNvGrpSpPr/>
          <p:nvPr/>
        </p:nvGrpSpPr>
        <p:grpSpPr>
          <a:xfrm flipH="1" rot="-9402616">
            <a:off x="4710403" y="3863476"/>
            <a:ext cx="1045029" cy="1196623"/>
            <a:chOff x="7852208" y="207243"/>
            <a:chExt cx="1130465" cy="1294452"/>
          </a:xfrm>
        </p:grpSpPr>
        <p:sp>
          <p:nvSpPr>
            <p:cNvPr id="1109" name="Google Shape;1109;p74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74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74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4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4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4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74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" name="Google Shape;1116;p7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7" name="Google Shape;1117;p74"/>
          <p:cNvSpPr txBox="1"/>
          <p:nvPr>
            <p:ph type="title"/>
          </p:nvPr>
        </p:nvSpPr>
        <p:spPr>
          <a:xfrm>
            <a:off x="713232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Visualisasi Data - (3)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118" name="Google Shape;1118;p74"/>
          <p:cNvSpPr txBox="1"/>
          <p:nvPr>
            <p:ph idx="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9" name="Google Shape;1119;p74"/>
          <p:cNvSpPr txBox="1"/>
          <p:nvPr>
            <p:ph idx="4294967295" type="title"/>
          </p:nvPr>
        </p:nvSpPr>
        <p:spPr>
          <a:xfrm>
            <a:off x="6505825" y="2149200"/>
            <a:ext cx="1898400" cy="25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Font typeface="Arial"/>
              <a:buNone/>
            </a:pPr>
            <a:r>
              <a:rPr lang="en" sz="2100">
                <a:solidFill>
                  <a:schemeClr val="hlink"/>
                </a:solidFill>
              </a:rPr>
              <a:t>Line Chart</a:t>
            </a:r>
            <a:endParaRPr sz="2100"/>
          </a:p>
        </p:txBody>
      </p:sp>
      <p:sp>
        <p:nvSpPr>
          <p:cNvPr id="1120" name="Google Shape;1120;p74"/>
          <p:cNvSpPr txBox="1"/>
          <p:nvPr>
            <p:ph idx="4294967295" type="subTitle"/>
          </p:nvPr>
        </p:nvSpPr>
        <p:spPr>
          <a:xfrm>
            <a:off x="312750" y="3804850"/>
            <a:ext cx="8518500" cy="8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Pemilihan visualisasi Table untuk melihat detail raw data tiap provinsi untuk masing-masing </a:t>
            </a:r>
            <a:r>
              <a:rPr lang="en"/>
              <a:t>variabel</a:t>
            </a:r>
            <a:r>
              <a:rPr lang="en"/>
              <a:t> dengan penambahan informasi tanda panah naik/turun berdasarkan data perbandingan tahun lalu.</a:t>
            </a:r>
            <a:endParaRPr/>
          </a:p>
        </p:txBody>
      </p:sp>
      <p:pic>
        <p:nvPicPr>
          <p:cNvPr id="1121" name="Google Shape;1121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759" y="1333250"/>
            <a:ext cx="8518490" cy="1882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2" name="Google Shape;1122;p74"/>
          <p:cNvCxnSpPr/>
          <p:nvPr/>
        </p:nvCxnSpPr>
        <p:spPr>
          <a:xfrm>
            <a:off x="4158725" y="3215325"/>
            <a:ext cx="15600" cy="6831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diamond"/>
            <a:tailEnd len="med" w="med" type="oval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75"/>
          <p:cNvGrpSpPr/>
          <p:nvPr/>
        </p:nvGrpSpPr>
        <p:grpSpPr>
          <a:xfrm flipH="1" rot="5935278">
            <a:off x="3268176" y="24566"/>
            <a:ext cx="1436793" cy="1645217"/>
            <a:chOff x="7852208" y="207243"/>
            <a:chExt cx="1130465" cy="1294452"/>
          </a:xfrm>
        </p:grpSpPr>
        <p:sp>
          <p:nvSpPr>
            <p:cNvPr id="1128" name="Google Shape;1128;p75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5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75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75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75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75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75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35" name="Google Shape;1135;p75"/>
          <p:cNvPicPr preferRelativeResize="0"/>
          <p:nvPr/>
        </p:nvPicPr>
        <p:blipFill rotWithShape="1">
          <a:blip r:embed="rId3">
            <a:alphaModFix/>
          </a:blip>
          <a:srcRect b="0" l="20470" r="20470" t="0"/>
          <a:stretch/>
        </p:blipFill>
        <p:spPr>
          <a:xfrm>
            <a:off x="4783525" y="318450"/>
            <a:ext cx="4282200" cy="48324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sp>
        <p:nvSpPr>
          <p:cNvPr id="1136" name="Google Shape;1136;p75"/>
          <p:cNvSpPr/>
          <p:nvPr/>
        </p:nvSpPr>
        <p:spPr>
          <a:xfrm rot="-10510262">
            <a:off x="-88519" y="3198114"/>
            <a:ext cx="3170318" cy="1849283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" name="Google Shape;1137;p75"/>
          <p:cNvGrpSpPr/>
          <p:nvPr/>
        </p:nvGrpSpPr>
        <p:grpSpPr>
          <a:xfrm>
            <a:off x="542181" y="169908"/>
            <a:ext cx="2407031" cy="2231440"/>
            <a:chOff x="5252119" y="459708"/>
            <a:chExt cx="2407031" cy="2231440"/>
          </a:xfrm>
        </p:grpSpPr>
        <p:sp>
          <p:nvSpPr>
            <p:cNvPr id="1138" name="Google Shape;1138;p75"/>
            <p:cNvSpPr/>
            <p:nvPr/>
          </p:nvSpPr>
          <p:spPr>
            <a:xfrm rot="-204387">
              <a:off x="5312475" y="525778"/>
              <a:ext cx="2286320" cy="2099300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1139" name="Google Shape;1139;p75"/>
            <p:cNvSpPr/>
            <p:nvPr/>
          </p:nvSpPr>
          <p:spPr>
            <a:xfrm rot="-204472">
              <a:off x="5547200" y="635588"/>
              <a:ext cx="2056825" cy="1888555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140" name="Google Shape;1140;p75"/>
          <p:cNvSpPr txBox="1"/>
          <p:nvPr>
            <p:ph idx="4294967295" type="title"/>
          </p:nvPr>
        </p:nvSpPr>
        <p:spPr>
          <a:xfrm flipH="1">
            <a:off x="1288875" y="961925"/>
            <a:ext cx="1334400" cy="6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accent4"/>
                </a:solidFill>
              </a:rPr>
              <a:t>04</a:t>
            </a:r>
            <a:endParaRPr sz="7000">
              <a:solidFill>
                <a:schemeClr val="accent4"/>
              </a:solidFill>
            </a:endParaRPr>
          </a:p>
        </p:txBody>
      </p:sp>
      <p:sp>
        <p:nvSpPr>
          <p:cNvPr id="1141" name="Google Shape;1141;p75"/>
          <p:cNvSpPr txBox="1"/>
          <p:nvPr>
            <p:ph type="title"/>
          </p:nvPr>
        </p:nvSpPr>
        <p:spPr>
          <a:xfrm flipH="1">
            <a:off x="418200" y="2213975"/>
            <a:ext cx="4153800" cy="142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Mock Up Dashboard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" name="Google Shape;551;p58"/>
          <p:cNvGrpSpPr/>
          <p:nvPr/>
        </p:nvGrpSpPr>
        <p:grpSpPr>
          <a:xfrm>
            <a:off x="2541844" y="916542"/>
            <a:ext cx="1362810" cy="1124272"/>
            <a:chOff x="1336480" y="916542"/>
            <a:chExt cx="1362810" cy="1124272"/>
          </a:xfrm>
        </p:grpSpPr>
        <p:grpSp>
          <p:nvGrpSpPr>
            <p:cNvPr id="552" name="Google Shape;552;p58"/>
            <p:cNvGrpSpPr/>
            <p:nvPr/>
          </p:nvGrpSpPr>
          <p:grpSpPr>
            <a:xfrm>
              <a:off x="1336480" y="916542"/>
              <a:ext cx="1162867" cy="1124272"/>
              <a:chOff x="1336480" y="916542"/>
              <a:chExt cx="1162867" cy="1124272"/>
            </a:xfrm>
          </p:grpSpPr>
          <p:sp>
            <p:nvSpPr>
              <p:cNvPr id="553" name="Google Shape;553;p58"/>
              <p:cNvSpPr/>
              <p:nvPr/>
            </p:nvSpPr>
            <p:spPr>
              <a:xfrm rot="9396713">
                <a:off x="1464462" y="1062348"/>
                <a:ext cx="906904" cy="832660"/>
              </a:xfrm>
              <a:custGeom>
                <a:rect b="b" l="l" r="r" t="t"/>
                <a:pathLst>
                  <a:path extrusionOk="0" h="45364" w="49400">
                    <a:moveTo>
                      <a:pt x="14184" y="2711"/>
                    </a:moveTo>
                    <a:cubicBezTo>
                      <a:pt x="9663" y="5563"/>
                      <a:pt x="2430" y="12657"/>
                      <a:pt x="830" y="17734"/>
                    </a:cubicBezTo>
                    <a:cubicBezTo>
                      <a:pt x="-770" y="22811"/>
                      <a:pt x="-74" y="28585"/>
                      <a:pt x="4586" y="33175"/>
                    </a:cubicBezTo>
                    <a:cubicBezTo>
                      <a:pt x="9246" y="37766"/>
                      <a:pt x="21627" y="44929"/>
                      <a:pt x="28791" y="45277"/>
                    </a:cubicBezTo>
                    <a:cubicBezTo>
                      <a:pt x="35955" y="45625"/>
                      <a:pt x="44649" y="41244"/>
                      <a:pt x="47570" y="35262"/>
                    </a:cubicBezTo>
                    <a:cubicBezTo>
                      <a:pt x="50491" y="29281"/>
                      <a:pt x="49587" y="15161"/>
                      <a:pt x="46318" y="9388"/>
                    </a:cubicBezTo>
                    <a:cubicBezTo>
                      <a:pt x="43049" y="3615"/>
                      <a:pt x="33312" y="1737"/>
                      <a:pt x="27956" y="624"/>
                    </a:cubicBezTo>
                    <a:cubicBezTo>
                      <a:pt x="22600" y="-489"/>
                      <a:pt x="18705" y="-141"/>
                      <a:pt x="14184" y="2711"/>
                    </a:cubicBezTo>
                    <a:close/>
                  </a:path>
                </a:pathLst>
              </a:custGeom>
              <a:solidFill>
                <a:srgbClr val="CDD7B6">
                  <a:alpha val="23770"/>
                </a:srgbClr>
              </a:solidFill>
              <a:ln>
                <a:noFill/>
              </a:ln>
            </p:spPr>
          </p:sp>
          <p:sp>
            <p:nvSpPr>
              <p:cNvPr id="554" name="Google Shape;554;p58"/>
              <p:cNvSpPr/>
              <p:nvPr/>
            </p:nvSpPr>
            <p:spPr>
              <a:xfrm rot="10800000">
                <a:off x="1526301" y="1197243"/>
                <a:ext cx="752362" cy="690894"/>
              </a:xfrm>
              <a:custGeom>
                <a:rect b="b" l="l" r="r" t="t"/>
                <a:pathLst>
                  <a:path extrusionOk="0" h="45364" w="49400">
                    <a:moveTo>
                      <a:pt x="14184" y="2711"/>
                    </a:moveTo>
                    <a:cubicBezTo>
                      <a:pt x="9663" y="5563"/>
                      <a:pt x="2430" y="12657"/>
                      <a:pt x="830" y="17734"/>
                    </a:cubicBezTo>
                    <a:cubicBezTo>
                      <a:pt x="-770" y="22811"/>
                      <a:pt x="-74" y="28585"/>
                      <a:pt x="4586" y="33175"/>
                    </a:cubicBezTo>
                    <a:cubicBezTo>
                      <a:pt x="9246" y="37766"/>
                      <a:pt x="21627" y="44929"/>
                      <a:pt x="28791" y="45277"/>
                    </a:cubicBezTo>
                    <a:cubicBezTo>
                      <a:pt x="35955" y="45625"/>
                      <a:pt x="44649" y="41244"/>
                      <a:pt x="47570" y="35262"/>
                    </a:cubicBezTo>
                    <a:cubicBezTo>
                      <a:pt x="50491" y="29281"/>
                      <a:pt x="49587" y="15161"/>
                      <a:pt x="46318" y="9388"/>
                    </a:cubicBezTo>
                    <a:cubicBezTo>
                      <a:pt x="43049" y="3615"/>
                      <a:pt x="33312" y="1737"/>
                      <a:pt x="27956" y="624"/>
                    </a:cubicBezTo>
                    <a:cubicBezTo>
                      <a:pt x="22600" y="-489"/>
                      <a:pt x="18705" y="-141"/>
                      <a:pt x="14184" y="27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555" name="Google Shape;555;p58"/>
            <p:cNvGrpSpPr/>
            <p:nvPr/>
          </p:nvGrpSpPr>
          <p:grpSpPr>
            <a:xfrm rot="3461228">
              <a:off x="2243858" y="1403010"/>
              <a:ext cx="363962" cy="416937"/>
              <a:chOff x="7852208" y="207243"/>
              <a:chExt cx="1130465" cy="1294452"/>
            </a:xfrm>
          </p:grpSpPr>
          <p:sp>
            <p:nvSpPr>
              <p:cNvPr id="556" name="Google Shape;556;p58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58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58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58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58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58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58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3" name="Google Shape;563;p58"/>
          <p:cNvGrpSpPr/>
          <p:nvPr/>
        </p:nvGrpSpPr>
        <p:grpSpPr>
          <a:xfrm>
            <a:off x="5373946" y="1039349"/>
            <a:ext cx="1218703" cy="973894"/>
            <a:chOff x="2987482" y="1077536"/>
            <a:chExt cx="1218703" cy="973894"/>
          </a:xfrm>
        </p:grpSpPr>
        <p:sp>
          <p:nvSpPr>
            <p:cNvPr id="564" name="Google Shape;564;p58"/>
            <p:cNvSpPr/>
            <p:nvPr/>
          </p:nvSpPr>
          <p:spPr>
            <a:xfrm rot="-503166">
              <a:off x="3243378" y="1157033"/>
              <a:ext cx="906925" cy="83271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grpSp>
          <p:nvGrpSpPr>
            <p:cNvPr id="565" name="Google Shape;565;p58"/>
            <p:cNvGrpSpPr/>
            <p:nvPr/>
          </p:nvGrpSpPr>
          <p:grpSpPr>
            <a:xfrm rot="-6438566">
              <a:off x="3058659" y="1104881"/>
              <a:ext cx="363989" cy="416952"/>
              <a:chOff x="7852208" y="207243"/>
              <a:chExt cx="1130465" cy="1294452"/>
            </a:xfrm>
          </p:grpSpPr>
          <p:sp>
            <p:nvSpPr>
              <p:cNvPr id="566" name="Google Shape;566;p58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58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58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58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58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58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58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3" name="Google Shape;573;p58"/>
            <p:cNvSpPr/>
            <p:nvPr/>
          </p:nvSpPr>
          <p:spPr>
            <a:xfrm rot="10800000">
              <a:off x="3352233" y="1185233"/>
              <a:ext cx="752362" cy="690894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574" name="Google Shape;574;p58"/>
          <p:cNvGrpSpPr/>
          <p:nvPr/>
        </p:nvGrpSpPr>
        <p:grpSpPr>
          <a:xfrm>
            <a:off x="2404107" y="2899711"/>
            <a:ext cx="1218703" cy="973894"/>
            <a:chOff x="381507" y="2697661"/>
            <a:chExt cx="1218703" cy="973894"/>
          </a:xfrm>
        </p:grpSpPr>
        <p:sp>
          <p:nvSpPr>
            <p:cNvPr id="575" name="Google Shape;575;p58"/>
            <p:cNvSpPr/>
            <p:nvPr/>
          </p:nvSpPr>
          <p:spPr>
            <a:xfrm rot="-900211">
              <a:off x="654824" y="2888784"/>
              <a:ext cx="752321" cy="69085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76" name="Google Shape;576;p58"/>
            <p:cNvSpPr/>
            <p:nvPr/>
          </p:nvSpPr>
          <p:spPr>
            <a:xfrm rot="-503166">
              <a:off x="637403" y="2777158"/>
              <a:ext cx="906925" cy="83271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grpSp>
          <p:nvGrpSpPr>
            <p:cNvPr id="577" name="Google Shape;577;p58"/>
            <p:cNvGrpSpPr/>
            <p:nvPr/>
          </p:nvGrpSpPr>
          <p:grpSpPr>
            <a:xfrm rot="-6438566">
              <a:off x="452684" y="2725006"/>
              <a:ext cx="363989" cy="416952"/>
              <a:chOff x="7852208" y="207243"/>
              <a:chExt cx="1130465" cy="1294452"/>
            </a:xfrm>
          </p:grpSpPr>
          <p:sp>
            <p:nvSpPr>
              <p:cNvPr id="578" name="Google Shape;578;p58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58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58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58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58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58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58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85" name="Google Shape;585;p58"/>
          <p:cNvGrpSpPr/>
          <p:nvPr/>
        </p:nvGrpSpPr>
        <p:grpSpPr>
          <a:xfrm>
            <a:off x="5620707" y="2859574"/>
            <a:ext cx="1179306" cy="956079"/>
            <a:chOff x="5973132" y="2697649"/>
            <a:chExt cx="1179306" cy="956079"/>
          </a:xfrm>
        </p:grpSpPr>
        <p:sp>
          <p:nvSpPr>
            <p:cNvPr id="586" name="Google Shape;586;p58"/>
            <p:cNvSpPr/>
            <p:nvPr/>
          </p:nvSpPr>
          <p:spPr>
            <a:xfrm rot="10303893">
              <a:off x="6080619" y="2839183"/>
              <a:ext cx="752278" cy="69081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87" name="Google Shape;587;p58"/>
            <p:cNvGrpSpPr/>
            <p:nvPr/>
          </p:nvGrpSpPr>
          <p:grpSpPr>
            <a:xfrm>
              <a:off x="5973132" y="2697649"/>
              <a:ext cx="1179306" cy="956079"/>
              <a:chOff x="5973132" y="2697649"/>
              <a:chExt cx="1179306" cy="956079"/>
            </a:xfrm>
          </p:grpSpPr>
          <p:sp>
            <p:nvSpPr>
              <p:cNvPr id="588" name="Google Shape;588;p58"/>
              <p:cNvSpPr/>
              <p:nvPr/>
            </p:nvSpPr>
            <p:spPr>
              <a:xfrm rot="10296834">
                <a:off x="6029015" y="2759330"/>
                <a:ext cx="906925" cy="832716"/>
              </a:xfrm>
              <a:custGeom>
                <a:rect b="b" l="l" r="r" t="t"/>
                <a:pathLst>
                  <a:path extrusionOk="0" h="45364" w="49400">
                    <a:moveTo>
                      <a:pt x="14184" y="2711"/>
                    </a:moveTo>
                    <a:cubicBezTo>
                      <a:pt x="9663" y="5563"/>
                      <a:pt x="2430" y="12657"/>
                      <a:pt x="830" y="17734"/>
                    </a:cubicBezTo>
                    <a:cubicBezTo>
                      <a:pt x="-770" y="22811"/>
                      <a:pt x="-74" y="28585"/>
                      <a:pt x="4586" y="33175"/>
                    </a:cubicBezTo>
                    <a:cubicBezTo>
                      <a:pt x="9246" y="37766"/>
                      <a:pt x="21627" y="44929"/>
                      <a:pt x="28791" y="45277"/>
                    </a:cubicBezTo>
                    <a:cubicBezTo>
                      <a:pt x="35955" y="45625"/>
                      <a:pt x="44649" y="41244"/>
                      <a:pt x="47570" y="35262"/>
                    </a:cubicBezTo>
                    <a:cubicBezTo>
                      <a:pt x="50491" y="29281"/>
                      <a:pt x="49587" y="15161"/>
                      <a:pt x="46318" y="9388"/>
                    </a:cubicBezTo>
                    <a:cubicBezTo>
                      <a:pt x="43049" y="3615"/>
                      <a:pt x="33312" y="1737"/>
                      <a:pt x="27956" y="624"/>
                    </a:cubicBezTo>
                    <a:cubicBezTo>
                      <a:pt x="22600" y="-489"/>
                      <a:pt x="18705" y="-141"/>
                      <a:pt x="14184" y="2711"/>
                    </a:cubicBezTo>
                    <a:close/>
                  </a:path>
                </a:pathLst>
              </a:custGeom>
              <a:solidFill>
                <a:srgbClr val="CDD7B6">
                  <a:alpha val="23770"/>
                </a:srgbClr>
              </a:solidFill>
              <a:ln>
                <a:noFill/>
              </a:ln>
            </p:spPr>
          </p:sp>
          <p:grpSp>
            <p:nvGrpSpPr>
              <p:cNvPr id="589" name="Google Shape;589;p58"/>
              <p:cNvGrpSpPr/>
              <p:nvPr/>
            </p:nvGrpSpPr>
            <p:grpSpPr>
              <a:xfrm rot="4361434">
                <a:off x="6871349" y="3214187"/>
                <a:ext cx="231576" cy="274132"/>
                <a:chOff x="7852208" y="207243"/>
                <a:chExt cx="719220" cy="851058"/>
              </a:xfrm>
            </p:grpSpPr>
            <p:sp>
              <p:nvSpPr>
                <p:cNvPr id="590" name="Google Shape;590;p58"/>
                <p:cNvSpPr/>
                <p:nvPr/>
              </p:nvSpPr>
              <p:spPr>
                <a:xfrm flipH="1" rot="4411677">
                  <a:off x="8434189" y="591471"/>
                  <a:ext cx="112291" cy="74734"/>
                </a:xfrm>
                <a:custGeom>
                  <a:rect b="b" l="l" r="r" t="t"/>
                  <a:pathLst>
                    <a:path extrusionOk="0" h="2744" w="4123">
                      <a:moveTo>
                        <a:pt x="1601" y="0"/>
                      </a:moveTo>
                      <a:cubicBezTo>
                        <a:pt x="726" y="0"/>
                        <a:pt x="0" y="532"/>
                        <a:pt x="308" y="1816"/>
                      </a:cubicBezTo>
                      <a:cubicBezTo>
                        <a:pt x="477" y="2488"/>
                        <a:pt x="941" y="2743"/>
                        <a:pt x="1467" y="2743"/>
                      </a:cubicBezTo>
                      <a:cubicBezTo>
                        <a:pt x="2639" y="2743"/>
                        <a:pt x="4122" y="1476"/>
                        <a:pt x="3366" y="720"/>
                      </a:cubicBezTo>
                      <a:cubicBezTo>
                        <a:pt x="2912" y="266"/>
                        <a:pt x="2220" y="0"/>
                        <a:pt x="160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58"/>
                <p:cNvSpPr/>
                <p:nvPr/>
              </p:nvSpPr>
              <p:spPr>
                <a:xfrm flipH="1" rot="4411677">
                  <a:off x="8298828" y="304469"/>
                  <a:ext cx="144129" cy="110112"/>
                </a:xfrm>
                <a:custGeom>
                  <a:rect b="b" l="l" r="r" t="t"/>
                  <a:pathLst>
                    <a:path extrusionOk="0" h="4043" w="5292">
                      <a:moveTo>
                        <a:pt x="2314" y="0"/>
                      </a:moveTo>
                      <a:cubicBezTo>
                        <a:pt x="1456" y="0"/>
                        <a:pt x="683" y="415"/>
                        <a:pt x="429" y="1404"/>
                      </a:cubicBezTo>
                      <a:cubicBezTo>
                        <a:pt x="0" y="3094"/>
                        <a:pt x="1754" y="4043"/>
                        <a:pt x="3273" y="4043"/>
                      </a:cubicBezTo>
                      <a:cubicBezTo>
                        <a:pt x="4340" y="4043"/>
                        <a:pt x="5291" y="3575"/>
                        <a:pt x="5291" y="2568"/>
                      </a:cubicBezTo>
                      <a:cubicBezTo>
                        <a:pt x="5291" y="1076"/>
                        <a:pt x="3693" y="0"/>
                        <a:pt x="231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58"/>
                <p:cNvSpPr/>
                <p:nvPr/>
              </p:nvSpPr>
              <p:spPr>
                <a:xfrm flipH="1" rot="4411677">
                  <a:off x="8474155" y="965386"/>
                  <a:ext cx="98238" cy="71384"/>
                </a:xfrm>
                <a:custGeom>
                  <a:rect b="b" l="l" r="r" t="t"/>
                  <a:pathLst>
                    <a:path extrusionOk="0" h="2621" w="3607">
                      <a:moveTo>
                        <a:pt x="1859" y="0"/>
                      </a:moveTo>
                      <a:cubicBezTo>
                        <a:pt x="939" y="0"/>
                        <a:pt x="0" y="435"/>
                        <a:pt x="0" y="1250"/>
                      </a:cubicBezTo>
                      <a:cubicBezTo>
                        <a:pt x="0" y="2180"/>
                        <a:pt x="868" y="2620"/>
                        <a:pt x="1753" y="2620"/>
                      </a:cubicBezTo>
                      <a:cubicBezTo>
                        <a:pt x="2671" y="2620"/>
                        <a:pt x="3607" y="2146"/>
                        <a:pt x="3607" y="1250"/>
                      </a:cubicBezTo>
                      <a:cubicBezTo>
                        <a:pt x="3607" y="401"/>
                        <a:pt x="2742" y="0"/>
                        <a:pt x="185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58"/>
                <p:cNvSpPr/>
                <p:nvPr/>
              </p:nvSpPr>
              <p:spPr>
                <a:xfrm flipH="1" rot="4411677">
                  <a:off x="8072404" y="617423"/>
                  <a:ext cx="162976" cy="101397"/>
                </a:xfrm>
                <a:custGeom>
                  <a:rect b="b" l="l" r="r" t="t"/>
                  <a:pathLst>
                    <a:path extrusionOk="0" h="3723" w="5984">
                      <a:moveTo>
                        <a:pt x="2654" y="0"/>
                      </a:moveTo>
                      <a:cubicBezTo>
                        <a:pt x="2416" y="0"/>
                        <a:pt x="2181" y="37"/>
                        <a:pt x="1963" y="114"/>
                      </a:cubicBezTo>
                      <a:cubicBezTo>
                        <a:pt x="1" y="824"/>
                        <a:pt x="1588" y="3723"/>
                        <a:pt x="3256" y="3723"/>
                      </a:cubicBezTo>
                      <a:cubicBezTo>
                        <a:pt x="3625" y="3723"/>
                        <a:pt x="3998" y="3581"/>
                        <a:pt x="4337" y="3241"/>
                      </a:cubicBezTo>
                      <a:cubicBezTo>
                        <a:pt x="5983" y="1595"/>
                        <a:pt x="4234" y="0"/>
                        <a:pt x="265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4" name="Google Shape;594;p58"/>
                <p:cNvSpPr/>
                <p:nvPr/>
              </p:nvSpPr>
              <p:spPr>
                <a:xfrm flipH="1" rot="4411677">
                  <a:off x="7848553" y="234593"/>
                  <a:ext cx="116213" cy="79200"/>
                </a:xfrm>
                <a:custGeom>
                  <a:rect b="b" l="l" r="r" t="t"/>
                  <a:pathLst>
                    <a:path extrusionOk="0" h="2908" w="4267">
                      <a:moveTo>
                        <a:pt x="2350" y="1"/>
                      </a:moveTo>
                      <a:cubicBezTo>
                        <a:pt x="2148" y="1"/>
                        <a:pt x="1926" y="39"/>
                        <a:pt x="1689" y="125"/>
                      </a:cubicBezTo>
                      <a:cubicBezTo>
                        <a:pt x="0" y="721"/>
                        <a:pt x="507" y="2908"/>
                        <a:pt x="1917" y="2908"/>
                      </a:cubicBezTo>
                      <a:cubicBezTo>
                        <a:pt x="2126" y="2908"/>
                        <a:pt x="2356" y="2859"/>
                        <a:pt x="2602" y="2750"/>
                      </a:cubicBezTo>
                      <a:cubicBezTo>
                        <a:pt x="4267" y="2028"/>
                        <a:pt x="3816" y="1"/>
                        <a:pt x="23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95" name="Google Shape;595;p58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Daftar Isi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596" name="Google Shape;596;p58">
            <a:hlinkClick action="ppaction://hlinksldjump" r:id="rId3"/>
          </p:cNvPr>
          <p:cNvSpPr txBox="1"/>
          <p:nvPr>
            <p:ph idx="5" type="title"/>
          </p:nvPr>
        </p:nvSpPr>
        <p:spPr>
          <a:xfrm>
            <a:off x="2698541" y="1347952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97" name="Google Shape;597;p58">
            <a:hlinkClick action="ppaction://hlinksldjump" r:id="rId4"/>
          </p:cNvPr>
          <p:cNvSpPr txBox="1"/>
          <p:nvPr>
            <p:ph idx="6" type="title"/>
          </p:nvPr>
        </p:nvSpPr>
        <p:spPr>
          <a:xfrm>
            <a:off x="2698541" y="3208310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8" name="Google Shape;598;p58">
            <a:hlinkClick action="ppaction://hlinksldjump" r:id="rId5"/>
          </p:cNvPr>
          <p:cNvSpPr txBox="1"/>
          <p:nvPr>
            <p:ph idx="7" type="title"/>
          </p:nvPr>
        </p:nvSpPr>
        <p:spPr>
          <a:xfrm>
            <a:off x="5710759" y="1347952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9" name="Google Shape;599;p58">
            <a:hlinkClick/>
          </p:cNvPr>
          <p:cNvSpPr txBox="1"/>
          <p:nvPr>
            <p:ph idx="8" type="title"/>
          </p:nvPr>
        </p:nvSpPr>
        <p:spPr>
          <a:xfrm>
            <a:off x="5710759" y="3208310"/>
            <a:ext cx="734700" cy="35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600" name="Google Shape;600;p58"/>
          <p:cNvCxnSpPr/>
          <p:nvPr/>
        </p:nvCxnSpPr>
        <p:spPr>
          <a:xfrm>
            <a:off x="4572006" y="973118"/>
            <a:ext cx="15960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01" name="Google Shape;601;p58"/>
          <p:cNvGrpSpPr/>
          <p:nvPr/>
        </p:nvGrpSpPr>
        <p:grpSpPr>
          <a:xfrm>
            <a:off x="7784933" y="33043"/>
            <a:ext cx="1130465" cy="1294452"/>
            <a:chOff x="7852208" y="207243"/>
            <a:chExt cx="1130465" cy="1294452"/>
          </a:xfrm>
        </p:grpSpPr>
        <p:sp>
          <p:nvSpPr>
            <p:cNvPr id="602" name="Google Shape;602;p58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58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58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58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58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8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58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9" name="Google Shape;609;p58"/>
          <p:cNvSpPr/>
          <p:nvPr/>
        </p:nvSpPr>
        <p:spPr>
          <a:xfrm rot="-9181859">
            <a:off x="-596156" y="3422480"/>
            <a:ext cx="2510027" cy="1571257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58">
            <a:hlinkClick action="ppaction://hlinksldjump" r:id="rId6"/>
          </p:cNvPr>
          <p:cNvSpPr txBox="1"/>
          <p:nvPr>
            <p:ph idx="9" type="subTitle"/>
          </p:nvPr>
        </p:nvSpPr>
        <p:spPr>
          <a:xfrm>
            <a:off x="1913741" y="2043775"/>
            <a:ext cx="2304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11" name="Google Shape;611;p58">
            <a:hlinkClick action="ppaction://hlinksldjump" r:id="rId7"/>
          </p:cNvPr>
          <p:cNvSpPr txBox="1"/>
          <p:nvPr>
            <p:ph idx="13" type="subTitle"/>
          </p:nvPr>
        </p:nvSpPr>
        <p:spPr>
          <a:xfrm>
            <a:off x="2012300" y="3817963"/>
            <a:ext cx="2421900" cy="7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Tahapan Pengerjaan</a:t>
            </a:r>
            <a:endParaRPr/>
          </a:p>
        </p:txBody>
      </p:sp>
      <p:sp>
        <p:nvSpPr>
          <p:cNvPr id="612" name="Google Shape;612;p58">
            <a:hlinkClick action="ppaction://hlinksldjump" r:id="rId8"/>
          </p:cNvPr>
          <p:cNvSpPr txBox="1"/>
          <p:nvPr>
            <p:ph idx="14" type="subTitle"/>
          </p:nvPr>
        </p:nvSpPr>
        <p:spPr>
          <a:xfrm>
            <a:off x="4926553" y="2037613"/>
            <a:ext cx="2304300" cy="48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I/O Canvas</a:t>
            </a:r>
            <a:endParaRPr/>
          </a:p>
        </p:txBody>
      </p:sp>
      <p:sp>
        <p:nvSpPr>
          <p:cNvPr id="613" name="Google Shape;613;p58">
            <a:hlinkClick/>
          </p:cNvPr>
          <p:cNvSpPr txBox="1"/>
          <p:nvPr>
            <p:ph idx="15" type="subTitle"/>
          </p:nvPr>
        </p:nvSpPr>
        <p:spPr>
          <a:xfrm>
            <a:off x="4999400" y="3817975"/>
            <a:ext cx="2421900" cy="7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Mock Up Dashboard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76"/>
          <p:cNvSpPr/>
          <p:nvPr/>
        </p:nvSpPr>
        <p:spPr>
          <a:xfrm rot="-10510262">
            <a:off x="-88519" y="3198114"/>
            <a:ext cx="3170318" cy="1849283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7" name="Google Shape;1147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64575" y="395287"/>
            <a:ext cx="7063976" cy="435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77"/>
          <p:cNvSpPr txBox="1"/>
          <p:nvPr>
            <p:ph type="title"/>
          </p:nvPr>
        </p:nvSpPr>
        <p:spPr>
          <a:xfrm>
            <a:off x="626300" y="24116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!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153" name="Google Shape;1153;p77"/>
          <p:cNvSpPr txBox="1"/>
          <p:nvPr>
            <p:ph idx="4294967295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54" name="Google Shape;1154;p77"/>
          <p:cNvGrpSpPr/>
          <p:nvPr/>
        </p:nvGrpSpPr>
        <p:grpSpPr>
          <a:xfrm flipH="1" rot="6139633">
            <a:off x="7941171" y="2111"/>
            <a:ext cx="832912" cy="953736"/>
            <a:chOff x="7852208" y="207243"/>
            <a:chExt cx="1130465" cy="1294452"/>
          </a:xfrm>
        </p:grpSpPr>
        <p:sp>
          <p:nvSpPr>
            <p:cNvPr id="1155" name="Google Shape;1155;p77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7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7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7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7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77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77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2" name="Google Shape;1162;p77"/>
          <p:cNvSpPr/>
          <p:nvPr/>
        </p:nvSpPr>
        <p:spPr>
          <a:xfrm flipH="1" rot="3687244">
            <a:off x="-13047" y="3243845"/>
            <a:ext cx="2679290" cy="1562861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77"/>
          <p:cNvSpPr/>
          <p:nvPr/>
        </p:nvSpPr>
        <p:spPr>
          <a:xfrm flipH="1" rot="3687244">
            <a:off x="6548178" y="7845"/>
            <a:ext cx="2679290" cy="1562861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" name="Google Shape;618;p59"/>
          <p:cNvGrpSpPr/>
          <p:nvPr/>
        </p:nvGrpSpPr>
        <p:grpSpPr>
          <a:xfrm>
            <a:off x="4389470" y="960926"/>
            <a:ext cx="1960612" cy="1716569"/>
            <a:chOff x="4389470" y="631351"/>
            <a:chExt cx="1960612" cy="1716569"/>
          </a:xfrm>
        </p:grpSpPr>
        <p:sp>
          <p:nvSpPr>
            <p:cNvPr id="619" name="Google Shape;619;p59"/>
            <p:cNvSpPr/>
            <p:nvPr/>
          </p:nvSpPr>
          <p:spPr>
            <a:xfrm flipH="1">
              <a:off x="4389470" y="889581"/>
              <a:ext cx="1588086" cy="1458339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620" name="Google Shape;620;p59"/>
            <p:cNvGrpSpPr/>
            <p:nvPr/>
          </p:nvGrpSpPr>
          <p:grpSpPr>
            <a:xfrm flipH="1" rot="5935401">
              <a:off x="5600260" y="638058"/>
              <a:ext cx="655921" cy="751070"/>
              <a:chOff x="7852208" y="207243"/>
              <a:chExt cx="1130465" cy="1294452"/>
            </a:xfrm>
          </p:grpSpPr>
          <p:sp>
            <p:nvSpPr>
              <p:cNvPr id="621" name="Google Shape;621;p59"/>
              <p:cNvSpPr/>
              <p:nvPr/>
            </p:nvSpPr>
            <p:spPr>
              <a:xfrm flipH="1" rot="4411677">
                <a:off x="8651511" y="1388008"/>
                <a:ext cx="120707" cy="86962"/>
              </a:xfrm>
              <a:custGeom>
                <a:rect b="b" l="l" r="r" t="t"/>
                <a:pathLst>
                  <a:path extrusionOk="0" h="3193" w="4432">
                    <a:moveTo>
                      <a:pt x="1801" y="1"/>
                    </a:moveTo>
                    <a:cubicBezTo>
                      <a:pt x="1422" y="1"/>
                      <a:pt x="1044" y="135"/>
                      <a:pt x="731" y="454"/>
                    </a:cubicBezTo>
                    <a:cubicBezTo>
                      <a:pt x="0" y="1166"/>
                      <a:pt x="1081" y="3192"/>
                      <a:pt x="2325" y="3192"/>
                    </a:cubicBezTo>
                    <a:cubicBezTo>
                      <a:pt x="2637" y="3192"/>
                      <a:pt x="2958" y="3066"/>
                      <a:pt x="3264" y="2760"/>
                    </a:cubicBezTo>
                    <a:cubicBezTo>
                      <a:pt x="4431" y="1592"/>
                      <a:pt x="3105" y="1"/>
                      <a:pt x="18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59"/>
              <p:cNvSpPr/>
              <p:nvPr/>
            </p:nvSpPr>
            <p:spPr>
              <a:xfrm flipH="1" rot="4411677">
                <a:off x="8865502" y="1014328"/>
                <a:ext cx="112536" cy="93744"/>
              </a:xfrm>
              <a:custGeom>
                <a:rect b="b" l="l" r="r" t="t"/>
                <a:pathLst>
                  <a:path extrusionOk="0" h="3442" w="4132">
                    <a:moveTo>
                      <a:pt x="2019" y="0"/>
                    </a:moveTo>
                    <a:cubicBezTo>
                      <a:pt x="1002" y="0"/>
                      <a:pt x="0" y="555"/>
                      <a:pt x="0" y="1713"/>
                    </a:cubicBezTo>
                    <a:cubicBezTo>
                      <a:pt x="0" y="2882"/>
                      <a:pt x="1003" y="3442"/>
                      <a:pt x="2020" y="3442"/>
                    </a:cubicBezTo>
                    <a:cubicBezTo>
                      <a:pt x="3068" y="3442"/>
                      <a:pt x="4131" y="2848"/>
                      <a:pt x="4131" y="1713"/>
                    </a:cubicBezTo>
                    <a:cubicBezTo>
                      <a:pt x="4131" y="589"/>
                      <a:pt x="3067" y="0"/>
                      <a:pt x="20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59"/>
              <p:cNvSpPr/>
              <p:nvPr/>
            </p:nvSpPr>
            <p:spPr>
              <a:xfrm flipH="1" rot="4411677">
                <a:off x="8730576" y="436004"/>
                <a:ext cx="112291" cy="74734"/>
              </a:xfrm>
              <a:custGeom>
                <a:rect b="b" l="l" r="r" t="t"/>
                <a:pathLst>
                  <a:path extrusionOk="0" h="2744" w="4123">
                    <a:moveTo>
                      <a:pt x="1601" y="0"/>
                    </a:moveTo>
                    <a:cubicBezTo>
                      <a:pt x="726" y="0"/>
                      <a:pt x="0" y="532"/>
                      <a:pt x="308" y="1816"/>
                    </a:cubicBezTo>
                    <a:cubicBezTo>
                      <a:pt x="477" y="2488"/>
                      <a:pt x="941" y="2743"/>
                      <a:pt x="1467" y="2743"/>
                    </a:cubicBezTo>
                    <a:cubicBezTo>
                      <a:pt x="2639" y="2743"/>
                      <a:pt x="4122" y="1476"/>
                      <a:pt x="3366" y="720"/>
                    </a:cubicBezTo>
                    <a:cubicBezTo>
                      <a:pt x="2912" y="266"/>
                      <a:pt x="2220" y="0"/>
                      <a:pt x="1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59"/>
              <p:cNvSpPr/>
              <p:nvPr/>
            </p:nvSpPr>
            <p:spPr>
              <a:xfrm flipH="1" rot="4411677">
                <a:off x="8298828" y="304469"/>
                <a:ext cx="144129" cy="110112"/>
              </a:xfrm>
              <a:custGeom>
                <a:rect b="b" l="l" r="r" t="t"/>
                <a:pathLst>
                  <a:path extrusionOk="0" h="4043" w="5292">
                    <a:moveTo>
                      <a:pt x="2314" y="0"/>
                    </a:moveTo>
                    <a:cubicBezTo>
                      <a:pt x="1456" y="0"/>
                      <a:pt x="683" y="415"/>
                      <a:pt x="429" y="1404"/>
                    </a:cubicBezTo>
                    <a:cubicBezTo>
                      <a:pt x="0" y="3094"/>
                      <a:pt x="1754" y="4043"/>
                      <a:pt x="3273" y="4043"/>
                    </a:cubicBezTo>
                    <a:cubicBezTo>
                      <a:pt x="4340" y="4043"/>
                      <a:pt x="5291" y="3575"/>
                      <a:pt x="5291" y="2568"/>
                    </a:cubicBezTo>
                    <a:cubicBezTo>
                      <a:pt x="5291" y="1076"/>
                      <a:pt x="3693" y="0"/>
                      <a:pt x="23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59"/>
              <p:cNvSpPr/>
              <p:nvPr/>
            </p:nvSpPr>
            <p:spPr>
              <a:xfrm flipH="1" rot="4411677">
                <a:off x="8474155" y="965386"/>
                <a:ext cx="98238" cy="71384"/>
              </a:xfrm>
              <a:custGeom>
                <a:rect b="b" l="l" r="r" t="t"/>
                <a:pathLst>
                  <a:path extrusionOk="0" h="2621" w="3607">
                    <a:moveTo>
                      <a:pt x="1859" y="0"/>
                    </a:moveTo>
                    <a:cubicBezTo>
                      <a:pt x="939" y="0"/>
                      <a:pt x="0" y="435"/>
                      <a:pt x="0" y="1250"/>
                    </a:cubicBezTo>
                    <a:cubicBezTo>
                      <a:pt x="0" y="2180"/>
                      <a:pt x="868" y="2620"/>
                      <a:pt x="1753" y="2620"/>
                    </a:cubicBezTo>
                    <a:cubicBezTo>
                      <a:pt x="2671" y="2620"/>
                      <a:pt x="3607" y="2146"/>
                      <a:pt x="3607" y="1250"/>
                    </a:cubicBezTo>
                    <a:cubicBezTo>
                      <a:pt x="3607" y="401"/>
                      <a:pt x="2742" y="0"/>
                      <a:pt x="18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59"/>
              <p:cNvSpPr/>
              <p:nvPr/>
            </p:nvSpPr>
            <p:spPr>
              <a:xfrm flipH="1" rot="4411677">
                <a:off x="8072404" y="617423"/>
                <a:ext cx="162976" cy="101397"/>
              </a:xfrm>
              <a:custGeom>
                <a:rect b="b" l="l" r="r" t="t"/>
                <a:pathLst>
                  <a:path extrusionOk="0" h="3723" w="5984">
                    <a:moveTo>
                      <a:pt x="2654" y="0"/>
                    </a:moveTo>
                    <a:cubicBezTo>
                      <a:pt x="2416" y="0"/>
                      <a:pt x="2181" y="37"/>
                      <a:pt x="1963" y="114"/>
                    </a:cubicBezTo>
                    <a:cubicBezTo>
                      <a:pt x="1" y="824"/>
                      <a:pt x="1588" y="3723"/>
                      <a:pt x="3256" y="3723"/>
                    </a:cubicBezTo>
                    <a:cubicBezTo>
                      <a:pt x="3625" y="3723"/>
                      <a:pt x="3998" y="3581"/>
                      <a:pt x="4337" y="3241"/>
                    </a:cubicBezTo>
                    <a:cubicBezTo>
                      <a:pt x="5983" y="1595"/>
                      <a:pt x="4234" y="0"/>
                      <a:pt x="26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59"/>
              <p:cNvSpPr/>
              <p:nvPr/>
            </p:nvSpPr>
            <p:spPr>
              <a:xfrm flipH="1" rot="4411677">
                <a:off x="7848553" y="234593"/>
                <a:ext cx="116213" cy="79200"/>
              </a:xfrm>
              <a:custGeom>
                <a:rect b="b" l="l" r="r" t="t"/>
                <a:pathLst>
                  <a:path extrusionOk="0" h="2908" w="4267">
                    <a:moveTo>
                      <a:pt x="2350" y="1"/>
                    </a:moveTo>
                    <a:cubicBezTo>
                      <a:pt x="2148" y="1"/>
                      <a:pt x="1926" y="39"/>
                      <a:pt x="1689" y="125"/>
                    </a:cubicBezTo>
                    <a:cubicBezTo>
                      <a:pt x="0" y="721"/>
                      <a:pt x="507" y="2908"/>
                      <a:pt x="1917" y="2908"/>
                    </a:cubicBezTo>
                    <a:cubicBezTo>
                      <a:pt x="2126" y="2908"/>
                      <a:pt x="2356" y="2859"/>
                      <a:pt x="2602" y="2750"/>
                    </a:cubicBezTo>
                    <a:cubicBezTo>
                      <a:pt x="4267" y="2028"/>
                      <a:pt x="3816" y="1"/>
                      <a:pt x="23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8" name="Google Shape;628;p59"/>
          <p:cNvSpPr/>
          <p:nvPr/>
        </p:nvSpPr>
        <p:spPr>
          <a:xfrm flipH="1">
            <a:off x="4366615" y="1388407"/>
            <a:ext cx="1633781" cy="1500187"/>
          </a:xfrm>
          <a:custGeom>
            <a:rect b="b" l="l" r="r" t="t"/>
            <a:pathLst>
              <a:path extrusionOk="0" h="45364" w="49400">
                <a:moveTo>
                  <a:pt x="14184" y="2711"/>
                </a:moveTo>
                <a:cubicBezTo>
                  <a:pt x="9663" y="5563"/>
                  <a:pt x="2430" y="12657"/>
                  <a:pt x="830" y="17734"/>
                </a:cubicBezTo>
                <a:cubicBezTo>
                  <a:pt x="-770" y="22811"/>
                  <a:pt x="-74" y="28585"/>
                  <a:pt x="4586" y="33175"/>
                </a:cubicBezTo>
                <a:cubicBezTo>
                  <a:pt x="9246" y="37766"/>
                  <a:pt x="21627" y="44929"/>
                  <a:pt x="28791" y="45277"/>
                </a:cubicBezTo>
                <a:cubicBezTo>
                  <a:pt x="35955" y="45625"/>
                  <a:pt x="44649" y="41244"/>
                  <a:pt x="47570" y="35262"/>
                </a:cubicBezTo>
                <a:cubicBezTo>
                  <a:pt x="50491" y="29281"/>
                  <a:pt x="49587" y="15161"/>
                  <a:pt x="46318" y="9388"/>
                </a:cubicBezTo>
                <a:cubicBezTo>
                  <a:pt x="43049" y="3615"/>
                  <a:pt x="33312" y="1737"/>
                  <a:pt x="27956" y="624"/>
                </a:cubicBezTo>
                <a:cubicBezTo>
                  <a:pt x="22600" y="-489"/>
                  <a:pt x="18705" y="-141"/>
                  <a:pt x="14184" y="2711"/>
                </a:cubicBezTo>
                <a:close/>
              </a:path>
            </a:pathLst>
          </a:custGeom>
          <a:solidFill>
            <a:srgbClr val="CDD7B6">
              <a:alpha val="23770"/>
            </a:srgbClr>
          </a:solidFill>
          <a:ln>
            <a:noFill/>
          </a:ln>
        </p:spPr>
      </p:sp>
      <p:pic>
        <p:nvPicPr>
          <p:cNvPr id="629" name="Google Shape;629;p59"/>
          <p:cNvPicPr preferRelativeResize="0"/>
          <p:nvPr/>
        </p:nvPicPr>
        <p:blipFill rotWithShape="1">
          <a:blip r:embed="rId3">
            <a:alphaModFix/>
          </a:blip>
          <a:srcRect b="21352" l="0" r="9214" t="10906"/>
          <a:stretch/>
        </p:blipFill>
        <p:spPr>
          <a:xfrm>
            <a:off x="-52175" y="-33200"/>
            <a:ext cx="4149300" cy="4641900"/>
          </a:xfrm>
          <a:prstGeom prst="flowChartDelay">
            <a:avLst/>
          </a:prstGeom>
          <a:noFill/>
          <a:ln>
            <a:noFill/>
          </a:ln>
        </p:spPr>
      </p:pic>
      <p:sp>
        <p:nvSpPr>
          <p:cNvPr id="630" name="Google Shape;630;p59"/>
          <p:cNvSpPr txBox="1"/>
          <p:nvPr>
            <p:ph type="title"/>
          </p:nvPr>
        </p:nvSpPr>
        <p:spPr>
          <a:xfrm>
            <a:off x="4562025" y="2985000"/>
            <a:ext cx="3801600" cy="5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Overiew</a:t>
            </a:r>
            <a:endParaRPr>
              <a:solidFill>
                <a:schemeClr val="accent4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31" name="Google Shape;631;p59"/>
          <p:cNvSpPr txBox="1"/>
          <p:nvPr>
            <p:ph idx="2" type="title"/>
          </p:nvPr>
        </p:nvSpPr>
        <p:spPr>
          <a:xfrm>
            <a:off x="4562025" y="1712375"/>
            <a:ext cx="1134900" cy="6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32" name="Google Shape;632;p59"/>
          <p:cNvSpPr/>
          <p:nvPr/>
        </p:nvSpPr>
        <p:spPr>
          <a:xfrm rot="10800000">
            <a:off x="-52177" y="3630128"/>
            <a:ext cx="4709834" cy="1513372"/>
          </a:xfrm>
          <a:custGeom>
            <a:rect b="b" l="l" r="r" t="t"/>
            <a:pathLst>
              <a:path extrusionOk="0" h="86392" w="177445">
                <a:moveTo>
                  <a:pt x="3333" y="0"/>
                </a:moveTo>
                <a:cubicBezTo>
                  <a:pt x="0" y="11458"/>
                  <a:pt x="913" y="27048"/>
                  <a:pt x="12897" y="35242"/>
                </a:cubicBezTo>
                <a:cubicBezTo>
                  <a:pt x="17629" y="38468"/>
                  <a:pt x="23097" y="39621"/>
                  <a:pt x="29059" y="39621"/>
                </a:cubicBezTo>
                <a:cubicBezTo>
                  <a:pt x="42166" y="39621"/>
                  <a:pt x="57661" y="34051"/>
                  <a:pt x="72973" y="32686"/>
                </a:cubicBezTo>
                <a:cubicBezTo>
                  <a:pt x="75145" y="32494"/>
                  <a:pt x="77205" y="32395"/>
                  <a:pt x="79168" y="32395"/>
                </a:cubicBezTo>
                <a:cubicBezTo>
                  <a:pt x="97316" y="32395"/>
                  <a:pt x="107146" y="40836"/>
                  <a:pt x="120267" y="62381"/>
                </a:cubicBezTo>
                <a:cubicBezTo>
                  <a:pt x="129588" y="77663"/>
                  <a:pt x="147227" y="86391"/>
                  <a:pt x="164443" y="86391"/>
                </a:cubicBezTo>
                <a:cubicBezTo>
                  <a:pt x="168853" y="86391"/>
                  <a:pt x="173236" y="85818"/>
                  <a:pt x="177444" y="84636"/>
                </a:cubicBezTo>
                <a:lnTo>
                  <a:pt x="1774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3" name="Google Shape;633;p59"/>
          <p:cNvCxnSpPr/>
          <p:nvPr/>
        </p:nvCxnSpPr>
        <p:spPr>
          <a:xfrm>
            <a:off x="5696925" y="3645993"/>
            <a:ext cx="2172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4" name="Google Shape;634;p59"/>
          <p:cNvSpPr/>
          <p:nvPr/>
        </p:nvSpPr>
        <p:spPr>
          <a:xfrm rot="271565">
            <a:off x="6085541" y="122204"/>
            <a:ext cx="3170270" cy="1849255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" name="Google Shape;635;p59"/>
          <p:cNvGrpSpPr/>
          <p:nvPr/>
        </p:nvGrpSpPr>
        <p:grpSpPr>
          <a:xfrm>
            <a:off x="271258" y="3562893"/>
            <a:ext cx="1130465" cy="1294452"/>
            <a:chOff x="7852208" y="207243"/>
            <a:chExt cx="1130465" cy="1294452"/>
          </a:xfrm>
        </p:grpSpPr>
        <p:sp>
          <p:nvSpPr>
            <p:cNvPr id="636" name="Google Shape;636;p59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59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59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9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9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59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59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60"/>
          <p:cNvGrpSpPr/>
          <p:nvPr/>
        </p:nvGrpSpPr>
        <p:grpSpPr>
          <a:xfrm>
            <a:off x="2363959" y="473651"/>
            <a:ext cx="4654864" cy="4196198"/>
            <a:chOff x="351729" y="712448"/>
            <a:chExt cx="4143919" cy="3735599"/>
          </a:xfrm>
        </p:grpSpPr>
        <p:sp>
          <p:nvSpPr>
            <p:cNvPr id="648" name="Google Shape;648;p60"/>
            <p:cNvSpPr/>
            <p:nvPr/>
          </p:nvSpPr>
          <p:spPr>
            <a:xfrm flipH="1" rot="204443">
              <a:off x="567095" y="823084"/>
              <a:ext cx="3827486" cy="351432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649" name="Google Shape;649;p60"/>
            <p:cNvSpPr/>
            <p:nvPr/>
          </p:nvSpPr>
          <p:spPr>
            <a:xfrm flipH="1" rot="204437">
              <a:off x="439655" y="990662"/>
              <a:ext cx="3684219" cy="3070665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650" name="Google Shape;650;p60"/>
          <p:cNvSpPr txBox="1"/>
          <p:nvPr>
            <p:ph type="title"/>
          </p:nvPr>
        </p:nvSpPr>
        <p:spPr>
          <a:xfrm>
            <a:off x="2944675" y="1540050"/>
            <a:ext cx="2943300" cy="6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51" name="Google Shape;651;p60"/>
          <p:cNvSpPr txBox="1"/>
          <p:nvPr>
            <p:ph idx="1" type="subTitle"/>
          </p:nvPr>
        </p:nvSpPr>
        <p:spPr>
          <a:xfrm>
            <a:off x="2944675" y="2140300"/>
            <a:ext cx="2943300" cy="14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Projek yang kami buat adalah menampilkan dashboard berupa data yang diharapkan dapat menjawab kebutuhan stakeholder untuk melakukan ekspansi bisnis. </a:t>
            </a:r>
            <a:endParaRPr/>
          </a:p>
        </p:txBody>
      </p:sp>
      <p:sp>
        <p:nvSpPr>
          <p:cNvPr id="652" name="Google Shape;652;p60"/>
          <p:cNvSpPr/>
          <p:nvPr/>
        </p:nvSpPr>
        <p:spPr>
          <a:xfrm>
            <a:off x="7563126" y="3848976"/>
            <a:ext cx="1580818" cy="1294525"/>
          </a:xfrm>
          <a:custGeom>
            <a:rect b="b" l="l" r="r" t="t"/>
            <a:pathLst>
              <a:path extrusionOk="0" h="70088" w="78589">
                <a:moveTo>
                  <a:pt x="69862" y="1"/>
                </a:moveTo>
                <a:cubicBezTo>
                  <a:pt x="59818" y="1"/>
                  <a:pt x="42955" y="2489"/>
                  <a:pt x="29331" y="16859"/>
                </a:cubicBezTo>
                <a:cubicBezTo>
                  <a:pt x="10044" y="37196"/>
                  <a:pt x="16092" y="47947"/>
                  <a:pt x="1" y="70087"/>
                </a:cubicBezTo>
                <a:lnTo>
                  <a:pt x="78588" y="70087"/>
                </a:lnTo>
                <a:lnTo>
                  <a:pt x="78588" y="699"/>
                </a:lnTo>
                <a:cubicBezTo>
                  <a:pt x="78588" y="699"/>
                  <a:pt x="75182" y="1"/>
                  <a:pt x="69862" y="1"/>
                </a:cubicBezTo>
                <a:close/>
              </a:path>
            </a:pathLst>
          </a:custGeom>
          <a:solidFill>
            <a:srgbClr val="CDD7B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60"/>
          <p:cNvSpPr/>
          <p:nvPr/>
        </p:nvSpPr>
        <p:spPr>
          <a:xfrm rot="6380618">
            <a:off x="5538725" y="2728109"/>
            <a:ext cx="4396790" cy="2564698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4" name="Google Shape;654;p60"/>
          <p:cNvGrpSpPr/>
          <p:nvPr/>
        </p:nvGrpSpPr>
        <p:grpSpPr>
          <a:xfrm rot="-405693">
            <a:off x="3559870" y="310684"/>
            <a:ext cx="1251082" cy="1432551"/>
            <a:chOff x="7852208" y="207243"/>
            <a:chExt cx="1130465" cy="1294452"/>
          </a:xfrm>
        </p:grpSpPr>
        <p:sp>
          <p:nvSpPr>
            <p:cNvPr id="655" name="Google Shape;655;p60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60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60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60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60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60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60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" name="Google Shape;662;p60"/>
          <p:cNvSpPr/>
          <p:nvPr/>
        </p:nvSpPr>
        <p:spPr>
          <a:xfrm rot="-4397810">
            <a:off x="-681464" y="163162"/>
            <a:ext cx="2456801" cy="948190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p61"/>
          <p:cNvPicPr preferRelativeResize="0"/>
          <p:nvPr/>
        </p:nvPicPr>
        <p:blipFill rotWithShape="1">
          <a:blip r:embed="rId3">
            <a:alphaModFix/>
          </a:blip>
          <a:srcRect b="12366" l="0" r="0" t="12366"/>
          <a:stretch/>
        </p:blipFill>
        <p:spPr>
          <a:xfrm>
            <a:off x="4861675" y="311175"/>
            <a:ext cx="4282200" cy="48324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grpSp>
        <p:nvGrpSpPr>
          <p:cNvPr id="668" name="Google Shape;668;p61"/>
          <p:cNvGrpSpPr/>
          <p:nvPr/>
        </p:nvGrpSpPr>
        <p:grpSpPr>
          <a:xfrm>
            <a:off x="1484808" y="468941"/>
            <a:ext cx="2407078" cy="2231510"/>
            <a:chOff x="1484808" y="468941"/>
            <a:chExt cx="2407078" cy="2231510"/>
          </a:xfrm>
        </p:grpSpPr>
        <p:sp>
          <p:nvSpPr>
            <p:cNvPr id="669" name="Google Shape;669;p61"/>
            <p:cNvSpPr/>
            <p:nvPr/>
          </p:nvSpPr>
          <p:spPr>
            <a:xfrm flipH="1" rot="204408">
              <a:off x="1545165" y="535020"/>
              <a:ext cx="2286364" cy="2099353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solidFill>
              <a:srgbClr val="CDD7B6">
                <a:alpha val="23770"/>
              </a:srgbClr>
            </a:solidFill>
            <a:ln>
              <a:noFill/>
            </a:ln>
          </p:spPr>
        </p:sp>
        <p:sp>
          <p:nvSpPr>
            <p:cNvPr id="670" name="Google Shape;670;p61"/>
            <p:cNvSpPr/>
            <p:nvPr/>
          </p:nvSpPr>
          <p:spPr>
            <a:xfrm flipH="1" rot="204408">
              <a:off x="1540060" y="644861"/>
              <a:ext cx="2056769" cy="1888516"/>
            </a:xfrm>
            <a:custGeom>
              <a:rect b="b" l="l" r="r" t="t"/>
              <a:pathLst>
                <a:path extrusionOk="0" h="45364" w="49400">
                  <a:moveTo>
                    <a:pt x="14184" y="2711"/>
                  </a:moveTo>
                  <a:cubicBezTo>
                    <a:pt x="9663" y="5563"/>
                    <a:pt x="2430" y="12657"/>
                    <a:pt x="830" y="17734"/>
                  </a:cubicBezTo>
                  <a:cubicBezTo>
                    <a:pt x="-770" y="22811"/>
                    <a:pt x="-74" y="28585"/>
                    <a:pt x="4586" y="33175"/>
                  </a:cubicBezTo>
                  <a:cubicBezTo>
                    <a:pt x="9246" y="37766"/>
                    <a:pt x="21627" y="44929"/>
                    <a:pt x="28791" y="45277"/>
                  </a:cubicBezTo>
                  <a:cubicBezTo>
                    <a:pt x="35955" y="45625"/>
                    <a:pt x="44649" y="41244"/>
                    <a:pt x="47570" y="35262"/>
                  </a:cubicBezTo>
                  <a:cubicBezTo>
                    <a:pt x="50491" y="29281"/>
                    <a:pt x="49587" y="15161"/>
                    <a:pt x="46318" y="9388"/>
                  </a:cubicBezTo>
                  <a:cubicBezTo>
                    <a:pt x="43049" y="3615"/>
                    <a:pt x="33312" y="1737"/>
                    <a:pt x="27956" y="624"/>
                  </a:cubicBezTo>
                  <a:cubicBezTo>
                    <a:pt x="22600" y="-489"/>
                    <a:pt x="18705" y="-141"/>
                    <a:pt x="14184" y="27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671" name="Google Shape;671;p61"/>
          <p:cNvGrpSpPr/>
          <p:nvPr/>
        </p:nvGrpSpPr>
        <p:grpSpPr>
          <a:xfrm flipH="1" rot="6139599">
            <a:off x="3317897" y="305093"/>
            <a:ext cx="917875" cy="1051024"/>
            <a:chOff x="7852208" y="207243"/>
            <a:chExt cx="1130465" cy="1294452"/>
          </a:xfrm>
        </p:grpSpPr>
        <p:sp>
          <p:nvSpPr>
            <p:cNvPr id="672" name="Google Shape;672;p61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61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61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61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61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61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61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" name="Google Shape;679;p61"/>
          <p:cNvSpPr txBox="1"/>
          <p:nvPr>
            <p:ph type="title"/>
          </p:nvPr>
        </p:nvSpPr>
        <p:spPr>
          <a:xfrm flipH="1">
            <a:off x="709650" y="2781625"/>
            <a:ext cx="3701400" cy="12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I/O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Canvas</a:t>
            </a:r>
            <a:endParaRPr/>
          </a:p>
        </p:txBody>
      </p:sp>
      <p:sp>
        <p:nvSpPr>
          <p:cNvPr id="680" name="Google Shape;680;p61"/>
          <p:cNvSpPr txBox="1"/>
          <p:nvPr>
            <p:ph idx="2" type="title"/>
          </p:nvPr>
        </p:nvSpPr>
        <p:spPr>
          <a:xfrm flipH="1">
            <a:off x="1893150" y="1253875"/>
            <a:ext cx="1334400" cy="6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81" name="Google Shape;681;p61"/>
          <p:cNvSpPr/>
          <p:nvPr/>
        </p:nvSpPr>
        <p:spPr>
          <a:xfrm flipH="1" rot="10528271">
            <a:off x="5855327" y="3049310"/>
            <a:ext cx="3385516" cy="1974810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61"/>
          <p:cNvSpPr/>
          <p:nvPr/>
        </p:nvSpPr>
        <p:spPr>
          <a:xfrm rot="-3421475">
            <a:off x="-637178" y="-169894"/>
            <a:ext cx="2942857" cy="1716603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7" name="Google Shape;687;p62"/>
          <p:cNvGrpSpPr/>
          <p:nvPr/>
        </p:nvGrpSpPr>
        <p:grpSpPr>
          <a:xfrm flipH="1" rot="-8474603">
            <a:off x="7871784" y="3800280"/>
            <a:ext cx="1117980" cy="1280156"/>
            <a:chOff x="7852208" y="207243"/>
            <a:chExt cx="1130465" cy="1294452"/>
          </a:xfrm>
        </p:grpSpPr>
        <p:sp>
          <p:nvSpPr>
            <p:cNvPr id="688" name="Google Shape;688;p62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62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62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62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62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62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62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5" name="Google Shape;695;p62"/>
          <p:cNvSpPr/>
          <p:nvPr/>
        </p:nvSpPr>
        <p:spPr>
          <a:xfrm rot="-3421462">
            <a:off x="-267648" y="-214612"/>
            <a:ext cx="3393597" cy="1979524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6" name="Google Shape;696;p62"/>
          <p:cNvGrpSpPr/>
          <p:nvPr/>
        </p:nvGrpSpPr>
        <p:grpSpPr>
          <a:xfrm rot="3106766">
            <a:off x="1282433" y="478226"/>
            <a:ext cx="422900" cy="910500"/>
            <a:chOff x="8475119" y="408934"/>
            <a:chExt cx="507554" cy="1092760"/>
          </a:xfrm>
        </p:grpSpPr>
        <p:sp>
          <p:nvSpPr>
            <p:cNvPr id="697" name="Google Shape;697;p62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62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62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62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1" name="Google Shape;701;p62"/>
          <p:cNvSpPr/>
          <p:nvPr/>
        </p:nvSpPr>
        <p:spPr>
          <a:xfrm>
            <a:off x="1005400" y="422100"/>
            <a:ext cx="7094400" cy="1119300"/>
          </a:xfrm>
          <a:prstGeom prst="roundRect">
            <a:avLst>
              <a:gd fmla="val 16667" name="adj"/>
            </a:avLst>
          </a:prstGeom>
          <a:solidFill>
            <a:srgbClr val="E3E9E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8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Goal: Pengembangan/Ekspansi Xeratic di tingkat provinsi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02" name="Google Shape;702;p62"/>
          <p:cNvSpPr/>
          <p:nvPr/>
        </p:nvSpPr>
        <p:spPr>
          <a:xfrm>
            <a:off x="1005400" y="1797875"/>
            <a:ext cx="3330300" cy="2631600"/>
          </a:xfrm>
          <a:prstGeom prst="roundRect">
            <a:avLst>
              <a:gd fmla="val 16667" name="adj"/>
            </a:avLst>
          </a:prstGeom>
          <a:solidFill>
            <a:srgbClr val="E3E7E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8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Input:</a:t>
            </a:r>
            <a:b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Sakernas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8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Susenas</a:t>
            </a:r>
            <a:endParaRPr sz="2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03" name="Google Shape;703;p62"/>
          <p:cNvSpPr/>
          <p:nvPr/>
        </p:nvSpPr>
        <p:spPr>
          <a:xfrm>
            <a:off x="4769550" y="1797900"/>
            <a:ext cx="3330300" cy="2631600"/>
          </a:xfrm>
          <a:prstGeom prst="roundRect">
            <a:avLst>
              <a:gd fmla="val 16667" name="adj"/>
            </a:avLst>
          </a:prstGeom>
          <a:solidFill>
            <a:srgbClr val="E3E7EA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8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Menampilkan dashboard terkait variabel ekonomi yang mendukung untuk melakukan ekspansi perusahaan Xeratic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8" name="Google Shape;708;p63"/>
          <p:cNvCxnSpPr/>
          <p:nvPr/>
        </p:nvCxnSpPr>
        <p:spPr>
          <a:xfrm>
            <a:off x="4772125" y="973125"/>
            <a:ext cx="9429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9" name="Google Shape;709;p63"/>
          <p:cNvSpPr txBox="1"/>
          <p:nvPr>
            <p:ph idx="1" type="subTitle"/>
          </p:nvPr>
        </p:nvSpPr>
        <p:spPr>
          <a:xfrm>
            <a:off x="4772125" y="2379650"/>
            <a:ext cx="4019400" cy="25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2. Susenas (Survei Sosial Ekonomi Nasional)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Susenas adalah survei yang dirancang khusus untuk mengumpulkan data mengenai kesejahteraan rmah tangga di Indonesia.</a:t>
            </a:r>
            <a:endParaRPr sz="1800"/>
          </a:p>
        </p:txBody>
      </p:sp>
      <p:sp>
        <p:nvSpPr>
          <p:cNvPr id="710" name="Google Shape;710;p63"/>
          <p:cNvSpPr txBox="1"/>
          <p:nvPr>
            <p:ph idx="2" type="subTitle"/>
          </p:nvPr>
        </p:nvSpPr>
        <p:spPr>
          <a:xfrm>
            <a:off x="442951" y="2379650"/>
            <a:ext cx="3746100" cy="25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1. Sakernas (Survei Angkatan Kerja Nasional)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Sakernas adalah survei yang dirancang khusus untuk mengumpulkankan data ketenagakerjaan.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11" name="Google Shape;711;p63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712" name="Google Shape;712;p63"/>
          <p:cNvGrpSpPr/>
          <p:nvPr/>
        </p:nvGrpSpPr>
        <p:grpSpPr>
          <a:xfrm flipH="1" rot="1654017">
            <a:off x="387773" y="292588"/>
            <a:ext cx="1130502" cy="1294495"/>
            <a:chOff x="7852208" y="207243"/>
            <a:chExt cx="1130465" cy="1294452"/>
          </a:xfrm>
        </p:grpSpPr>
        <p:sp>
          <p:nvSpPr>
            <p:cNvPr id="713" name="Google Shape;713;p63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63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63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63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63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63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63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" name="Google Shape;720;p63"/>
          <p:cNvSpPr/>
          <p:nvPr/>
        </p:nvSpPr>
        <p:spPr>
          <a:xfrm rot="5400000">
            <a:off x="7489572" y="3226327"/>
            <a:ext cx="2421730" cy="1412623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63"/>
          <p:cNvSpPr/>
          <p:nvPr/>
        </p:nvSpPr>
        <p:spPr>
          <a:xfrm rot="-10510652">
            <a:off x="-126520" y="4057327"/>
            <a:ext cx="2489459" cy="1040857"/>
          </a:xfrm>
          <a:custGeom>
            <a:rect b="b" l="l" r="r" t="t"/>
            <a:pathLst>
              <a:path extrusionOk="0" h="102587" w="175870">
                <a:moveTo>
                  <a:pt x="6586" y="1"/>
                </a:moveTo>
                <a:cubicBezTo>
                  <a:pt x="6410" y="1"/>
                  <a:pt x="6249" y="128"/>
                  <a:pt x="6209" y="306"/>
                </a:cubicBezTo>
                <a:cubicBezTo>
                  <a:pt x="6187" y="398"/>
                  <a:pt x="4429" y="9254"/>
                  <a:pt x="3950" y="19571"/>
                </a:cubicBezTo>
                <a:cubicBezTo>
                  <a:pt x="3311" y="33472"/>
                  <a:pt x="5228" y="43218"/>
                  <a:pt x="9610" y="48582"/>
                </a:cubicBezTo>
                <a:cubicBezTo>
                  <a:pt x="12144" y="51686"/>
                  <a:pt x="15522" y="53261"/>
                  <a:pt x="19631" y="53261"/>
                </a:cubicBezTo>
                <a:cubicBezTo>
                  <a:pt x="30495" y="53261"/>
                  <a:pt x="40424" y="46733"/>
                  <a:pt x="50901" y="39817"/>
                </a:cubicBezTo>
                <a:cubicBezTo>
                  <a:pt x="61885" y="32569"/>
                  <a:pt x="73193" y="25123"/>
                  <a:pt x="86143" y="25123"/>
                </a:cubicBezTo>
                <a:cubicBezTo>
                  <a:pt x="87753" y="25123"/>
                  <a:pt x="89388" y="25238"/>
                  <a:pt x="91051" y="25483"/>
                </a:cubicBezTo>
                <a:cubicBezTo>
                  <a:pt x="101391" y="27035"/>
                  <a:pt x="106664" y="39931"/>
                  <a:pt x="112781" y="54882"/>
                </a:cubicBezTo>
                <a:cubicBezTo>
                  <a:pt x="117711" y="66979"/>
                  <a:pt x="123326" y="80697"/>
                  <a:pt x="132684" y="90192"/>
                </a:cubicBezTo>
                <a:cubicBezTo>
                  <a:pt x="140833" y="98478"/>
                  <a:pt x="150808" y="102586"/>
                  <a:pt x="162996" y="102586"/>
                </a:cubicBezTo>
                <a:cubicBezTo>
                  <a:pt x="166922" y="102586"/>
                  <a:pt x="171122" y="102153"/>
                  <a:pt x="175527" y="101285"/>
                </a:cubicBezTo>
                <a:cubicBezTo>
                  <a:pt x="175733" y="101240"/>
                  <a:pt x="175870" y="101057"/>
                  <a:pt x="175824" y="100852"/>
                </a:cubicBezTo>
                <a:cubicBezTo>
                  <a:pt x="175803" y="100661"/>
                  <a:pt x="175625" y="100530"/>
                  <a:pt x="175435" y="100530"/>
                </a:cubicBezTo>
                <a:cubicBezTo>
                  <a:pt x="175421" y="100530"/>
                  <a:pt x="175406" y="100531"/>
                  <a:pt x="175391" y="100532"/>
                </a:cubicBezTo>
                <a:cubicBezTo>
                  <a:pt x="171017" y="101386"/>
                  <a:pt x="166885" y="101814"/>
                  <a:pt x="162983" y="101814"/>
                </a:cubicBezTo>
                <a:cubicBezTo>
                  <a:pt x="151021" y="101814"/>
                  <a:pt x="141218" y="97791"/>
                  <a:pt x="133232" y="89667"/>
                </a:cubicBezTo>
                <a:cubicBezTo>
                  <a:pt x="123988" y="80263"/>
                  <a:pt x="118396" y="66614"/>
                  <a:pt x="113488" y="54585"/>
                </a:cubicBezTo>
                <a:cubicBezTo>
                  <a:pt x="107280" y="39429"/>
                  <a:pt x="101916" y="26327"/>
                  <a:pt x="91165" y="24729"/>
                </a:cubicBezTo>
                <a:cubicBezTo>
                  <a:pt x="89458" y="24478"/>
                  <a:pt x="87781" y="24359"/>
                  <a:pt x="86131" y="24359"/>
                </a:cubicBezTo>
                <a:cubicBezTo>
                  <a:pt x="72980" y="24359"/>
                  <a:pt x="61564" y="31877"/>
                  <a:pt x="50490" y="39178"/>
                </a:cubicBezTo>
                <a:cubicBezTo>
                  <a:pt x="40105" y="46025"/>
                  <a:pt x="30267" y="52508"/>
                  <a:pt x="19631" y="52508"/>
                </a:cubicBezTo>
                <a:cubicBezTo>
                  <a:pt x="15750" y="52508"/>
                  <a:pt x="12578" y="51024"/>
                  <a:pt x="10204" y="48103"/>
                </a:cubicBezTo>
                <a:cubicBezTo>
                  <a:pt x="1" y="35640"/>
                  <a:pt x="6894" y="809"/>
                  <a:pt x="6963" y="466"/>
                </a:cubicBezTo>
                <a:cubicBezTo>
                  <a:pt x="7008" y="261"/>
                  <a:pt x="6871" y="55"/>
                  <a:pt x="6666" y="10"/>
                </a:cubicBezTo>
                <a:cubicBezTo>
                  <a:pt x="6639" y="4"/>
                  <a:pt x="6612" y="1"/>
                  <a:pt x="6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2" name="Google Shape;722;p63"/>
          <p:cNvGrpSpPr/>
          <p:nvPr/>
        </p:nvGrpSpPr>
        <p:grpSpPr>
          <a:xfrm rot="6133009">
            <a:off x="2162501" y="4184449"/>
            <a:ext cx="764172" cy="838555"/>
            <a:chOff x="3167124" y="4181706"/>
            <a:chExt cx="764214" cy="838601"/>
          </a:xfrm>
        </p:grpSpPr>
        <p:sp>
          <p:nvSpPr>
            <p:cNvPr id="723" name="Google Shape;723;p63"/>
            <p:cNvSpPr/>
            <p:nvPr/>
          </p:nvSpPr>
          <p:spPr>
            <a:xfrm rot="-2757792">
              <a:off x="3249271" y="4903210"/>
              <a:ext cx="120711" cy="86966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63"/>
            <p:cNvSpPr/>
            <p:nvPr/>
          </p:nvSpPr>
          <p:spPr>
            <a:xfrm rot="-2757660">
              <a:off x="3183666" y="4567100"/>
              <a:ext cx="112540" cy="93747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63"/>
            <p:cNvSpPr/>
            <p:nvPr/>
          </p:nvSpPr>
          <p:spPr>
            <a:xfrm rot="-2757792">
              <a:off x="3520575" y="4210678"/>
              <a:ext cx="112295" cy="74736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63"/>
            <p:cNvSpPr/>
            <p:nvPr/>
          </p:nvSpPr>
          <p:spPr>
            <a:xfrm rot="-2757660">
              <a:off x="3571907" y="4709407"/>
              <a:ext cx="98241" cy="71386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63"/>
            <p:cNvSpPr/>
            <p:nvPr/>
          </p:nvSpPr>
          <p:spPr>
            <a:xfrm rot="-2757792">
              <a:off x="3756752" y="4415282"/>
              <a:ext cx="162982" cy="101401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p63"/>
          <p:cNvSpPr txBox="1"/>
          <p:nvPr/>
        </p:nvSpPr>
        <p:spPr>
          <a:xfrm>
            <a:off x="442950" y="973125"/>
            <a:ext cx="8489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Sumber data yang digunakan berasal Badan Pusat Statistik yaitu Sakernas dan Susenas dan instansi lain yang terkait seperti Badan Koordinasi Penanaman </a:t>
            </a:r>
            <a:r>
              <a:rPr lang="en" sz="18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Modal (BKPM).  Lingkup data yang digunakan adalah 34 provinsi dengan rentang tahun 2019-2022. 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64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Variabel</a:t>
            </a:r>
            <a:endParaRPr/>
          </a:p>
        </p:txBody>
      </p:sp>
      <p:sp>
        <p:nvSpPr>
          <p:cNvPr id="734" name="Google Shape;734;p64"/>
          <p:cNvSpPr txBox="1"/>
          <p:nvPr>
            <p:ph idx="4294967295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35" name="Google Shape;735;p64"/>
          <p:cNvCxnSpPr/>
          <p:nvPr/>
        </p:nvCxnSpPr>
        <p:spPr>
          <a:xfrm>
            <a:off x="0" y="1004400"/>
            <a:ext cx="5101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6" name="Google Shape;736;p64"/>
          <p:cNvCxnSpPr/>
          <p:nvPr/>
        </p:nvCxnSpPr>
        <p:spPr>
          <a:xfrm rot="5400000">
            <a:off x="1422782" y="2607616"/>
            <a:ext cx="843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diamond"/>
            <a:tailEnd len="med" w="med" type="oval"/>
          </a:ln>
        </p:spPr>
      </p:cxnSp>
      <p:cxnSp>
        <p:nvCxnSpPr>
          <p:cNvPr id="737" name="Google Shape;737;p64"/>
          <p:cNvCxnSpPr/>
          <p:nvPr/>
        </p:nvCxnSpPr>
        <p:spPr>
          <a:xfrm rot="5400000">
            <a:off x="4150500" y="2607616"/>
            <a:ext cx="843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diamond"/>
            <a:tailEnd len="med" w="med" type="oval"/>
          </a:ln>
        </p:spPr>
      </p:cxnSp>
      <p:cxnSp>
        <p:nvCxnSpPr>
          <p:cNvPr id="738" name="Google Shape;738;p64"/>
          <p:cNvCxnSpPr/>
          <p:nvPr/>
        </p:nvCxnSpPr>
        <p:spPr>
          <a:xfrm rot="5400000">
            <a:off x="6930335" y="2607616"/>
            <a:ext cx="843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diamond"/>
            <a:tailEnd len="med" w="med" type="oval"/>
          </a:ln>
        </p:spPr>
      </p:cxnSp>
      <p:sp>
        <p:nvSpPr>
          <p:cNvPr id="739" name="Google Shape;739;p64"/>
          <p:cNvSpPr txBox="1"/>
          <p:nvPr/>
        </p:nvSpPr>
        <p:spPr>
          <a:xfrm>
            <a:off x="3437800" y="1441838"/>
            <a:ext cx="22713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5469"/>
                </a:solidFill>
                <a:latin typeface="Roboto Slab"/>
                <a:ea typeface="Roboto Slab"/>
                <a:cs typeface="Roboto Slab"/>
                <a:sym typeface="Roboto Slab"/>
              </a:rPr>
              <a:t>     Pengangguran</a:t>
            </a:r>
            <a:endParaRPr b="1" sz="1800"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40" name="Google Shape;740;p64"/>
          <p:cNvSpPr txBox="1"/>
          <p:nvPr/>
        </p:nvSpPr>
        <p:spPr>
          <a:xfrm>
            <a:off x="859150" y="3120122"/>
            <a:ext cx="2157900" cy="16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Penduduk yang sudah memasuki usia kerja, baik yang sudah bekerja, belum bekerja, atau sedang mencari pekerjaan</a:t>
            </a:r>
            <a:endParaRPr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41" name="Google Shape;741;p64"/>
          <p:cNvSpPr txBox="1"/>
          <p:nvPr/>
        </p:nvSpPr>
        <p:spPr>
          <a:xfrm>
            <a:off x="765325" y="1252125"/>
            <a:ext cx="2157900" cy="8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Angkataan Kerja 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42" name="Google Shape;742;p64"/>
          <p:cNvSpPr txBox="1"/>
          <p:nvPr/>
        </p:nvSpPr>
        <p:spPr>
          <a:xfrm>
            <a:off x="3493050" y="3120122"/>
            <a:ext cx="2157900" cy="16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Penduduk yang termasuk angkatan kerja tetapi tidak bekerja dan sedang mencari pekerjaan menurut referensi waktu tertentu</a:t>
            </a:r>
            <a:endParaRPr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43" name="Google Shape;743;p64"/>
          <p:cNvSpPr txBox="1"/>
          <p:nvPr/>
        </p:nvSpPr>
        <p:spPr>
          <a:xfrm>
            <a:off x="6145825" y="1316162"/>
            <a:ext cx="2537100" cy="8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Tingkat Pendidikan yang Terakhir Ditamatkan 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44" name="Google Shape;744;p64"/>
          <p:cNvSpPr txBox="1"/>
          <p:nvPr/>
        </p:nvSpPr>
        <p:spPr>
          <a:xfrm>
            <a:off x="6335425" y="3120122"/>
            <a:ext cx="2157900" cy="16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Jumlah penduduk yang berhasil menamatkan tingkat pendidikan tertentu yang dibuktikan dengan kepemilikan ijazah. </a:t>
            </a:r>
            <a:endParaRPr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grpSp>
        <p:nvGrpSpPr>
          <p:cNvPr id="745" name="Google Shape;745;p64"/>
          <p:cNvGrpSpPr/>
          <p:nvPr/>
        </p:nvGrpSpPr>
        <p:grpSpPr>
          <a:xfrm>
            <a:off x="-34200" y="2487668"/>
            <a:ext cx="9215300" cy="429325"/>
            <a:chOff x="-34200" y="2487668"/>
            <a:chExt cx="9215300" cy="429325"/>
          </a:xfrm>
        </p:grpSpPr>
        <p:sp>
          <p:nvSpPr>
            <p:cNvPr id="746" name="Google Shape;746;p64"/>
            <p:cNvSpPr/>
            <p:nvPr/>
          </p:nvSpPr>
          <p:spPr>
            <a:xfrm>
              <a:off x="-31300" y="2487668"/>
              <a:ext cx="9212400" cy="276925"/>
            </a:xfrm>
            <a:custGeom>
              <a:rect b="b" l="l" r="r" t="t"/>
              <a:pathLst>
                <a:path extrusionOk="0" h="11077" w="368496">
                  <a:moveTo>
                    <a:pt x="0" y="9790"/>
                  </a:moveTo>
                  <a:cubicBezTo>
                    <a:pt x="17110" y="8469"/>
                    <a:pt x="68858" y="1652"/>
                    <a:pt x="102661" y="1861"/>
                  </a:cubicBezTo>
                  <a:cubicBezTo>
                    <a:pt x="136464" y="2070"/>
                    <a:pt x="166721" y="11320"/>
                    <a:pt x="202819" y="11042"/>
                  </a:cubicBezTo>
                  <a:cubicBezTo>
                    <a:pt x="238918" y="10764"/>
                    <a:pt x="291639" y="956"/>
                    <a:pt x="319252" y="191"/>
                  </a:cubicBezTo>
                  <a:cubicBezTo>
                    <a:pt x="346865" y="-574"/>
                    <a:pt x="360289" y="5408"/>
                    <a:pt x="368496" y="6451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47" name="Google Shape;747;p64"/>
            <p:cNvSpPr/>
            <p:nvPr/>
          </p:nvSpPr>
          <p:spPr>
            <a:xfrm flipH="1" rot="10800000">
              <a:off x="-34200" y="2640068"/>
              <a:ext cx="9212400" cy="276925"/>
            </a:xfrm>
            <a:custGeom>
              <a:rect b="b" l="l" r="r" t="t"/>
              <a:pathLst>
                <a:path extrusionOk="0" h="11077" w="368496">
                  <a:moveTo>
                    <a:pt x="0" y="9790"/>
                  </a:moveTo>
                  <a:cubicBezTo>
                    <a:pt x="17110" y="8469"/>
                    <a:pt x="68858" y="1652"/>
                    <a:pt x="102661" y="1861"/>
                  </a:cubicBezTo>
                  <a:cubicBezTo>
                    <a:pt x="136464" y="2070"/>
                    <a:pt x="166721" y="11320"/>
                    <a:pt x="202819" y="11042"/>
                  </a:cubicBezTo>
                  <a:cubicBezTo>
                    <a:pt x="238918" y="10764"/>
                    <a:pt x="291639" y="956"/>
                    <a:pt x="319252" y="191"/>
                  </a:cubicBezTo>
                  <a:cubicBezTo>
                    <a:pt x="346865" y="-574"/>
                    <a:pt x="360289" y="5408"/>
                    <a:pt x="368496" y="6451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748" name="Google Shape;748;p64"/>
          <p:cNvGrpSpPr/>
          <p:nvPr/>
        </p:nvGrpSpPr>
        <p:grpSpPr>
          <a:xfrm flipH="1" rot="6139633">
            <a:off x="7941171" y="2111"/>
            <a:ext cx="832912" cy="953736"/>
            <a:chOff x="7852208" y="207243"/>
            <a:chExt cx="1130465" cy="1294452"/>
          </a:xfrm>
        </p:grpSpPr>
        <p:sp>
          <p:nvSpPr>
            <p:cNvPr id="749" name="Google Shape;749;p64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64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64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64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64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64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64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65"/>
          <p:cNvSpPr txBox="1"/>
          <p:nvPr>
            <p:ph type="title"/>
          </p:nvPr>
        </p:nvSpPr>
        <p:spPr>
          <a:xfrm>
            <a:off x="720000" y="539496"/>
            <a:ext cx="7704000" cy="3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Variabel</a:t>
            </a:r>
            <a:endParaRPr/>
          </a:p>
        </p:txBody>
      </p:sp>
      <p:sp>
        <p:nvSpPr>
          <p:cNvPr id="761" name="Google Shape;761;p65"/>
          <p:cNvSpPr txBox="1"/>
          <p:nvPr>
            <p:ph idx="4294967295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62" name="Google Shape;762;p65"/>
          <p:cNvCxnSpPr/>
          <p:nvPr/>
        </p:nvCxnSpPr>
        <p:spPr>
          <a:xfrm>
            <a:off x="3966950" y="973125"/>
            <a:ext cx="5101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65"/>
          <p:cNvCxnSpPr/>
          <p:nvPr/>
        </p:nvCxnSpPr>
        <p:spPr>
          <a:xfrm rot="5400000">
            <a:off x="1422782" y="2607616"/>
            <a:ext cx="843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diamond"/>
            <a:tailEnd len="med" w="med" type="oval"/>
          </a:ln>
        </p:spPr>
      </p:cxnSp>
      <p:cxnSp>
        <p:nvCxnSpPr>
          <p:cNvPr id="764" name="Google Shape;764;p65"/>
          <p:cNvCxnSpPr/>
          <p:nvPr/>
        </p:nvCxnSpPr>
        <p:spPr>
          <a:xfrm rot="5400000">
            <a:off x="4150500" y="2607616"/>
            <a:ext cx="843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diamond"/>
            <a:tailEnd len="med" w="med" type="oval"/>
          </a:ln>
        </p:spPr>
      </p:cxnSp>
      <p:cxnSp>
        <p:nvCxnSpPr>
          <p:cNvPr id="765" name="Google Shape;765;p65"/>
          <p:cNvCxnSpPr/>
          <p:nvPr/>
        </p:nvCxnSpPr>
        <p:spPr>
          <a:xfrm rot="5400000">
            <a:off x="6930335" y="2607616"/>
            <a:ext cx="8430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diamond"/>
            <a:tailEnd len="med" w="med" type="oval"/>
          </a:ln>
        </p:spPr>
      </p:cxnSp>
      <p:sp>
        <p:nvSpPr>
          <p:cNvPr id="766" name="Google Shape;766;p65"/>
          <p:cNvSpPr txBox="1"/>
          <p:nvPr/>
        </p:nvSpPr>
        <p:spPr>
          <a:xfrm>
            <a:off x="5960425" y="1014213"/>
            <a:ext cx="29079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5469"/>
                </a:solidFill>
                <a:latin typeface="Roboto Slab"/>
                <a:ea typeface="Roboto Slab"/>
                <a:cs typeface="Roboto Slab"/>
                <a:sym typeface="Roboto Slab"/>
              </a:rPr>
              <a:t>P</a:t>
            </a:r>
            <a:r>
              <a:rPr b="1" lang="en" sz="1800">
                <a:solidFill>
                  <a:srgbClr val="445469"/>
                </a:solidFill>
                <a:latin typeface="Roboto Slab"/>
                <a:ea typeface="Roboto Slab"/>
                <a:cs typeface="Roboto Slab"/>
                <a:sym typeface="Roboto Slab"/>
              </a:rPr>
              <a:t>enduduk yg memiliki/menguasai komputer</a:t>
            </a:r>
            <a:endParaRPr b="1" sz="1800"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67" name="Google Shape;767;p65"/>
          <p:cNvSpPr txBox="1"/>
          <p:nvPr/>
        </p:nvSpPr>
        <p:spPr>
          <a:xfrm>
            <a:off x="646475" y="3118625"/>
            <a:ext cx="2162100" cy="17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Salah satu perangkat data ekonomi yang dapat digunakan untuk mengevaluasi kinerja pembangunan ekonomi suatu wilayah (provinsi maupun kabupaten/kota)</a:t>
            </a:r>
            <a:endParaRPr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68" name="Google Shape;768;p65"/>
          <p:cNvSpPr txBox="1"/>
          <p:nvPr/>
        </p:nvSpPr>
        <p:spPr>
          <a:xfrm>
            <a:off x="575725" y="949113"/>
            <a:ext cx="2537100" cy="114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Pendapatan Domestik Regional Bruto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69" name="Google Shape;769;p65"/>
          <p:cNvSpPr txBox="1"/>
          <p:nvPr/>
        </p:nvSpPr>
        <p:spPr>
          <a:xfrm>
            <a:off x="3493050" y="3214125"/>
            <a:ext cx="2157900" cy="16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Kegiatan penanaman modal baik yang berasal dari dalam negeri maupun luar negeri. </a:t>
            </a:r>
            <a:endParaRPr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70" name="Google Shape;770;p65"/>
          <p:cNvSpPr txBox="1"/>
          <p:nvPr/>
        </p:nvSpPr>
        <p:spPr>
          <a:xfrm>
            <a:off x="3224300" y="1158125"/>
            <a:ext cx="2537100" cy="8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525252"/>
                </a:solidFill>
                <a:latin typeface="Roboto Slab"/>
                <a:ea typeface="Roboto Slab"/>
                <a:cs typeface="Roboto Slab"/>
                <a:sym typeface="Roboto Slab"/>
              </a:rPr>
              <a:t>Investasi</a:t>
            </a:r>
            <a:endParaRPr b="1" sz="1800">
              <a:solidFill>
                <a:srgbClr val="52525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71" name="Google Shape;771;p65"/>
          <p:cNvSpPr txBox="1"/>
          <p:nvPr/>
        </p:nvSpPr>
        <p:spPr>
          <a:xfrm>
            <a:off x="6335425" y="3029123"/>
            <a:ext cx="2157900" cy="186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</a:rPr>
              <a:t>Banykanya penduduk yang memiliki/menguasai komputer </a:t>
            </a:r>
            <a:endParaRPr>
              <a:solidFill>
                <a:schemeClr val="hlink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grpSp>
        <p:nvGrpSpPr>
          <p:cNvPr id="772" name="Google Shape;772;p65"/>
          <p:cNvGrpSpPr/>
          <p:nvPr/>
        </p:nvGrpSpPr>
        <p:grpSpPr>
          <a:xfrm>
            <a:off x="-34200" y="2487668"/>
            <a:ext cx="9215300" cy="429325"/>
            <a:chOff x="-34200" y="2487668"/>
            <a:chExt cx="9215300" cy="429325"/>
          </a:xfrm>
        </p:grpSpPr>
        <p:sp>
          <p:nvSpPr>
            <p:cNvPr id="773" name="Google Shape;773;p65"/>
            <p:cNvSpPr/>
            <p:nvPr/>
          </p:nvSpPr>
          <p:spPr>
            <a:xfrm>
              <a:off x="-31300" y="2487668"/>
              <a:ext cx="9212400" cy="276925"/>
            </a:xfrm>
            <a:custGeom>
              <a:rect b="b" l="l" r="r" t="t"/>
              <a:pathLst>
                <a:path extrusionOk="0" h="11077" w="368496">
                  <a:moveTo>
                    <a:pt x="0" y="9790"/>
                  </a:moveTo>
                  <a:cubicBezTo>
                    <a:pt x="17110" y="8469"/>
                    <a:pt x="68858" y="1652"/>
                    <a:pt x="102661" y="1861"/>
                  </a:cubicBezTo>
                  <a:cubicBezTo>
                    <a:pt x="136464" y="2070"/>
                    <a:pt x="166721" y="11320"/>
                    <a:pt x="202819" y="11042"/>
                  </a:cubicBezTo>
                  <a:cubicBezTo>
                    <a:pt x="238918" y="10764"/>
                    <a:pt x="291639" y="956"/>
                    <a:pt x="319252" y="191"/>
                  </a:cubicBezTo>
                  <a:cubicBezTo>
                    <a:pt x="346865" y="-574"/>
                    <a:pt x="360289" y="5408"/>
                    <a:pt x="368496" y="6451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74" name="Google Shape;774;p65"/>
            <p:cNvSpPr/>
            <p:nvPr/>
          </p:nvSpPr>
          <p:spPr>
            <a:xfrm flipH="1" rot="10800000">
              <a:off x="-34200" y="2640068"/>
              <a:ext cx="9212400" cy="276925"/>
            </a:xfrm>
            <a:custGeom>
              <a:rect b="b" l="l" r="r" t="t"/>
              <a:pathLst>
                <a:path extrusionOk="0" h="11077" w="368496">
                  <a:moveTo>
                    <a:pt x="0" y="9790"/>
                  </a:moveTo>
                  <a:cubicBezTo>
                    <a:pt x="17110" y="8469"/>
                    <a:pt x="68858" y="1652"/>
                    <a:pt x="102661" y="1861"/>
                  </a:cubicBezTo>
                  <a:cubicBezTo>
                    <a:pt x="136464" y="2070"/>
                    <a:pt x="166721" y="11320"/>
                    <a:pt x="202819" y="11042"/>
                  </a:cubicBezTo>
                  <a:cubicBezTo>
                    <a:pt x="238918" y="10764"/>
                    <a:pt x="291639" y="956"/>
                    <a:pt x="319252" y="191"/>
                  </a:cubicBezTo>
                  <a:cubicBezTo>
                    <a:pt x="346865" y="-574"/>
                    <a:pt x="360289" y="5408"/>
                    <a:pt x="368496" y="6451"/>
                  </a:cubicBez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775" name="Google Shape;775;p65"/>
          <p:cNvGrpSpPr/>
          <p:nvPr/>
        </p:nvGrpSpPr>
        <p:grpSpPr>
          <a:xfrm flipH="1" rot="6139633">
            <a:off x="7941171" y="2111"/>
            <a:ext cx="832912" cy="953736"/>
            <a:chOff x="7852208" y="207243"/>
            <a:chExt cx="1130465" cy="1294452"/>
          </a:xfrm>
        </p:grpSpPr>
        <p:sp>
          <p:nvSpPr>
            <p:cNvPr id="776" name="Google Shape;776;p65"/>
            <p:cNvSpPr/>
            <p:nvPr/>
          </p:nvSpPr>
          <p:spPr>
            <a:xfrm flipH="1" rot="4411677">
              <a:off x="8651511" y="1388008"/>
              <a:ext cx="120707" cy="86962"/>
            </a:xfrm>
            <a:custGeom>
              <a:rect b="b" l="l" r="r" t="t"/>
              <a:pathLst>
                <a:path extrusionOk="0" h="3193" w="4432">
                  <a:moveTo>
                    <a:pt x="1801" y="1"/>
                  </a:moveTo>
                  <a:cubicBezTo>
                    <a:pt x="1422" y="1"/>
                    <a:pt x="1044" y="135"/>
                    <a:pt x="731" y="454"/>
                  </a:cubicBezTo>
                  <a:cubicBezTo>
                    <a:pt x="0" y="1166"/>
                    <a:pt x="1081" y="3192"/>
                    <a:pt x="2325" y="3192"/>
                  </a:cubicBezTo>
                  <a:cubicBezTo>
                    <a:pt x="2637" y="3192"/>
                    <a:pt x="2958" y="3066"/>
                    <a:pt x="3264" y="2760"/>
                  </a:cubicBezTo>
                  <a:cubicBezTo>
                    <a:pt x="4431" y="1592"/>
                    <a:pt x="3105" y="1"/>
                    <a:pt x="1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65"/>
            <p:cNvSpPr/>
            <p:nvPr/>
          </p:nvSpPr>
          <p:spPr>
            <a:xfrm flipH="1" rot="4411677">
              <a:off x="8865502" y="1014328"/>
              <a:ext cx="112536" cy="93744"/>
            </a:xfrm>
            <a:custGeom>
              <a:rect b="b" l="l" r="r" t="t"/>
              <a:pathLst>
                <a:path extrusionOk="0" h="3442" w="4132">
                  <a:moveTo>
                    <a:pt x="2019" y="0"/>
                  </a:moveTo>
                  <a:cubicBezTo>
                    <a:pt x="1002" y="0"/>
                    <a:pt x="0" y="555"/>
                    <a:pt x="0" y="1713"/>
                  </a:cubicBezTo>
                  <a:cubicBezTo>
                    <a:pt x="0" y="2882"/>
                    <a:pt x="1003" y="3442"/>
                    <a:pt x="2020" y="3442"/>
                  </a:cubicBezTo>
                  <a:cubicBezTo>
                    <a:pt x="3068" y="3442"/>
                    <a:pt x="4131" y="2848"/>
                    <a:pt x="4131" y="1713"/>
                  </a:cubicBezTo>
                  <a:cubicBezTo>
                    <a:pt x="4131" y="589"/>
                    <a:pt x="3067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65"/>
            <p:cNvSpPr/>
            <p:nvPr/>
          </p:nvSpPr>
          <p:spPr>
            <a:xfrm flipH="1" rot="4411677">
              <a:off x="8730576" y="436004"/>
              <a:ext cx="112291" cy="74734"/>
            </a:xfrm>
            <a:custGeom>
              <a:rect b="b" l="l" r="r" t="t"/>
              <a:pathLst>
                <a:path extrusionOk="0" h="2744" w="4123">
                  <a:moveTo>
                    <a:pt x="1601" y="0"/>
                  </a:moveTo>
                  <a:cubicBezTo>
                    <a:pt x="726" y="0"/>
                    <a:pt x="0" y="532"/>
                    <a:pt x="308" y="1816"/>
                  </a:cubicBezTo>
                  <a:cubicBezTo>
                    <a:pt x="477" y="2488"/>
                    <a:pt x="941" y="2743"/>
                    <a:pt x="1467" y="2743"/>
                  </a:cubicBezTo>
                  <a:cubicBezTo>
                    <a:pt x="2639" y="2743"/>
                    <a:pt x="4122" y="1476"/>
                    <a:pt x="3366" y="720"/>
                  </a:cubicBezTo>
                  <a:cubicBezTo>
                    <a:pt x="2912" y="266"/>
                    <a:pt x="2220" y="0"/>
                    <a:pt x="16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65"/>
            <p:cNvSpPr/>
            <p:nvPr/>
          </p:nvSpPr>
          <p:spPr>
            <a:xfrm flipH="1" rot="4411677">
              <a:off x="8298828" y="304469"/>
              <a:ext cx="144129" cy="110112"/>
            </a:xfrm>
            <a:custGeom>
              <a:rect b="b" l="l" r="r" t="t"/>
              <a:pathLst>
                <a:path extrusionOk="0" h="4043" w="5292">
                  <a:moveTo>
                    <a:pt x="2314" y="0"/>
                  </a:moveTo>
                  <a:cubicBezTo>
                    <a:pt x="1456" y="0"/>
                    <a:pt x="683" y="415"/>
                    <a:pt x="429" y="1404"/>
                  </a:cubicBezTo>
                  <a:cubicBezTo>
                    <a:pt x="0" y="3094"/>
                    <a:pt x="1754" y="4043"/>
                    <a:pt x="3273" y="4043"/>
                  </a:cubicBezTo>
                  <a:cubicBezTo>
                    <a:pt x="4340" y="4043"/>
                    <a:pt x="5291" y="3575"/>
                    <a:pt x="5291" y="2568"/>
                  </a:cubicBezTo>
                  <a:cubicBezTo>
                    <a:pt x="5291" y="1076"/>
                    <a:pt x="3693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65"/>
            <p:cNvSpPr/>
            <p:nvPr/>
          </p:nvSpPr>
          <p:spPr>
            <a:xfrm flipH="1" rot="4411677">
              <a:off x="8474155" y="965386"/>
              <a:ext cx="98238" cy="71384"/>
            </a:xfrm>
            <a:custGeom>
              <a:rect b="b" l="l" r="r" t="t"/>
              <a:pathLst>
                <a:path extrusionOk="0" h="2621" w="3607">
                  <a:moveTo>
                    <a:pt x="1859" y="0"/>
                  </a:moveTo>
                  <a:cubicBezTo>
                    <a:pt x="939" y="0"/>
                    <a:pt x="0" y="435"/>
                    <a:pt x="0" y="1250"/>
                  </a:cubicBezTo>
                  <a:cubicBezTo>
                    <a:pt x="0" y="2180"/>
                    <a:pt x="868" y="2620"/>
                    <a:pt x="1753" y="2620"/>
                  </a:cubicBezTo>
                  <a:cubicBezTo>
                    <a:pt x="2671" y="2620"/>
                    <a:pt x="3607" y="2146"/>
                    <a:pt x="3607" y="1250"/>
                  </a:cubicBezTo>
                  <a:cubicBezTo>
                    <a:pt x="3607" y="401"/>
                    <a:pt x="2742" y="0"/>
                    <a:pt x="1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65"/>
            <p:cNvSpPr/>
            <p:nvPr/>
          </p:nvSpPr>
          <p:spPr>
            <a:xfrm flipH="1" rot="4411677">
              <a:off x="8072404" y="617423"/>
              <a:ext cx="162976" cy="101397"/>
            </a:xfrm>
            <a:custGeom>
              <a:rect b="b" l="l" r="r" t="t"/>
              <a:pathLst>
                <a:path extrusionOk="0" h="3723" w="5984">
                  <a:moveTo>
                    <a:pt x="2654" y="0"/>
                  </a:moveTo>
                  <a:cubicBezTo>
                    <a:pt x="2416" y="0"/>
                    <a:pt x="2181" y="37"/>
                    <a:pt x="1963" y="114"/>
                  </a:cubicBezTo>
                  <a:cubicBezTo>
                    <a:pt x="1" y="824"/>
                    <a:pt x="1588" y="3723"/>
                    <a:pt x="3256" y="3723"/>
                  </a:cubicBezTo>
                  <a:cubicBezTo>
                    <a:pt x="3625" y="3723"/>
                    <a:pt x="3998" y="3581"/>
                    <a:pt x="4337" y="3241"/>
                  </a:cubicBezTo>
                  <a:cubicBezTo>
                    <a:pt x="5983" y="1595"/>
                    <a:pt x="4234" y="0"/>
                    <a:pt x="26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65"/>
            <p:cNvSpPr/>
            <p:nvPr/>
          </p:nvSpPr>
          <p:spPr>
            <a:xfrm flipH="1" rot="4411677">
              <a:off x="7848553" y="234593"/>
              <a:ext cx="116213" cy="79200"/>
            </a:xfrm>
            <a:custGeom>
              <a:rect b="b" l="l" r="r" t="t"/>
              <a:pathLst>
                <a:path extrusionOk="0" h="2908" w="4267">
                  <a:moveTo>
                    <a:pt x="2350" y="1"/>
                  </a:moveTo>
                  <a:cubicBezTo>
                    <a:pt x="2148" y="1"/>
                    <a:pt x="1926" y="39"/>
                    <a:pt x="1689" y="125"/>
                  </a:cubicBezTo>
                  <a:cubicBezTo>
                    <a:pt x="0" y="721"/>
                    <a:pt x="507" y="2908"/>
                    <a:pt x="1917" y="2908"/>
                  </a:cubicBezTo>
                  <a:cubicBezTo>
                    <a:pt x="2126" y="2908"/>
                    <a:pt x="2356" y="2859"/>
                    <a:pt x="2602" y="2750"/>
                  </a:cubicBezTo>
                  <a:cubicBezTo>
                    <a:pt x="4267" y="2028"/>
                    <a:pt x="3816" y="1"/>
                    <a:pt x="23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New Yorker Aesthetic MK Plan XL by Slidesgo">
  <a:themeElements>
    <a:clrScheme name="Simple Light">
      <a:dk1>
        <a:srgbClr val="191919"/>
      </a:dk1>
      <a:lt1>
        <a:srgbClr val="FFFFFF"/>
      </a:lt1>
      <a:dk2>
        <a:srgbClr val="F2F2F2"/>
      </a:dk2>
      <a:lt2>
        <a:srgbClr val="FBB929"/>
      </a:lt2>
      <a:accent1>
        <a:srgbClr val="BAC2A7"/>
      </a:accent1>
      <a:accent2>
        <a:srgbClr val="9E9E9E"/>
      </a:accent2>
      <a:accent3>
        <a:srgbClr val="FFE8D4"/>
      </a:accent3>
      <a:accent4>
        <a:srgbClr val="A4AD8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